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1"/>
  </p:notesMasterIdLst>
  <p:sldIdLst>
    <p:sldId id="257" r:id="rId2"/>
    <p:sldId id="270" r:id="rId3"/>
    <p:sldId id="263" r:id="rId4"/>
    <p:sldId id="271" r:id="rId5"/>
    <p:sldId id="268" r:id="rId6"/>
    <p:sldId id="267" r:id="rId7"/>
    <p:sldId id="276" r:id="rId8"/>
    <p:sldId id="269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8F39AD-8A88-40A2-A4ED-4EAB50995B5C}" v="725" dt="2024-03-07T15:35:27.6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7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svg"/><Relationship Id="rId1" Type="http://schemas.openxmlformats.org/officeDocument/2006/relationships/image" Target="../media/image11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2" Type="http://schemas.openxmlformats.org/officeDocument/2006/relationships/image" Target="../media/image26.svg"/><Relationship Id="rId16" Type="http://schemas.openxmlformats.org/officeDocument/2006/relationships/image" Target="../media/image40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svg"/><Relationship Id="rId4" Type="http://schemas.openxmlformats.org/officeDocument/2006/relationships/image" Target="../media/image28.svg"/><Relationship Id="rId9" Type="http://schemas.openxmlformats.org/officeDocument/2006/relationships/image" Target="../media/image33.png"/><Relationship Id="rId14" Type="http://schemas.openxmlformats.org/officeDocument/2006/relationships/image" Target="../media/image38.sv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jpg"/><Relationship Id="rId3" Type="http://schemas.openxmlformats.org/officeDocument/2006/relationships/image" Target="../media/image43.png"/><Relationship Id="rId7" Type="http://schemas.openxmlformats.org/officeDocument/2006/relationships/image" Target="../media/image47.jpg"/><Relationship Id="rId2" Type="http://schemas.openxmlformats.org/officeDocument/2006/relationships/image" Target="../media/image42.jpg"/><Relationship Id="rId1" Type="http://schemas.openxmlformats.org/officeDocument/2006/relationships/image" Target="../media/image41.jpg"/><Relationship Id="rId6" Type="http://schemas.openxmlformats.org/officeDocument/2006/relationships/image" Target="../media/image46.jpg"/><Relationship Id="rId5" Type="http://schemas.openxmlformats.org/officeDocument/2006/relationships/image" Target="../media/image45.jpg"/><Relationship Id="rId4" Type="http://schemas.openxmlformats.org/officeDocument/2006/relationships/image" Target="../media/image44.svg"/><Relationship Id="rId9" Type="http://schemas.openxmlformats.org/officeDocument/2006/relationships/image" Target="../media/image49.jp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svg"/><Relationship Id="rId1" Type="http://schemas.openxmlformats.org/officeDocument/2006/relationships/image" Target="../media/image11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2" Type="http://schemas.openxmlformats.org/officeDocument/2006/relationships/image" Target="../media/image26.svg"/><Relationship Id="rId16" Type="http://schemas.openxmlformats.org/officeDocument/2006/relationships/image" Target="../media/image40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svg"/><Relationship Id="rId4" Type="http://schemas.openxmlformats.org/officeDocument/2006/relationships/image" Target="../media/image28.svg"/><Relationship Id="rId9" Type="http://schemas.openxmlformats.org/officeDocument/2006/relationships/image" Target="../media/image33.png"/><Relationship Id="rId14" Type="http://schemas.openxmlformats.org/officeDocument/2006/relationships/image" Target="../media/image38.sv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jpg"/><Relationship Id="rId3" Type="http://schemas.openxmlformats.org/officeDocument/2006/relationships/image" Target="../media/image43.png"/><Relationship Id="rId7" Type="http://schemas.openxmlformats.org/officeDocument/2006/relationships/image" Target="../media/image47.jpg"/><Relationship Id="rId2" Type="http://schemas.openxmlformats.org/officeDocument/2006/relationships/image" Target="../media/image42.jpg"/><Relationship Id="rId1" Type="http://schemas.openxmlformats.org/officeDocument/2006/relationships/image" Target="../media/image41.jpg"/><Relationship Id="rId6" Type="http://schemas.openxmlformats.org/officeDocument/2006/relationships/image" Target="../media/image46.jpg"/><Relationship Id="rId5" Type="http://schemas.openxmlformats.org/officeDocument/2006/relationships/image" Target="../media/image45.jpg"/><Relationship Id="rId4" Type="http://schemas.openxmlformats.org/officeDocument/2006/relationships/image" Target="../media/image44.svg"/><Relationship Id="rId9" Type="http://schemas.openxmlformats.org/officeDocument/2006/relationships/image" Target="../media/image4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6_2">
  <dgm:title val=""/>
  <dgm:desc val=""/>
  <dgm:catLst>
    <dgm:cat type="accent6" pri="16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EC2EA9-A563-4692-9246-E15B8A61B1AC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8C750513-5B7A-4059-BCAC-6A2B4FB27E3B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noProof="0"/>
            <a:t>Departamento</a:t>
          </a:r>
          <a:r>
            <a:rPr lang="en-US"/>
            <a:t> con mas de 35 </a:t>
          </a:r>
          <a:r>
            <a:rPr lang="es-ES_tradnl" noProof="0"/>
            <a:t>años</a:t>
          </a:r>
          <a:r>
            <a:rPr lang="en-US"/>
            <a:t> de servicios a nuestros clientes</a:t>
          </a:r>
          <a:endParaRPr lang="en-US" dirty="0"/>
        </a:p>
      </dgm:t>
    </dgm:pt>
    <dgm:pt modelId="{9318C77A-E7E2-47E0-A1B9-8BDCC493675E}" type="parTrans" cxnId="{DE6C4124-40AE-4016-B32B-7F8A135B00AD}">
      <dgm:prSet/>
      <dgm:spPr/>
      <dgm:t>
        <a:bodyPr/>
        <a:lstStyle/>
        <a:p>
          <a:endParaRPr lang="es-ES"/>
        </a:p>
      </dgm:t>
    </dgm:pt>
    <dgm:pt modelId="{8FC435F7-1B51-4AAB-ABED-AFA4EC74BA65}" type="sibTrans" cxnId="{DE6C4124-40AE-4016-B32B-7F8A135B00AD}">
      <dgm:prSet/>
      <dgm:spPr/>
      <dgm:t>
        <a:bodyPr/>
        <a:lstStyle/>
        <a:p>
          <a:pPr>
            <a:lnSpc>
              <a:spcPct val="100000"/>
            </a:lnSpc>
          </a:pPr>
          <a:endParaRPr lang="es-ES"/>
        </a:p>
      </dgm:t>
    </dgm:pt>
    <dgm:pt modelId="{7543E071-41C9-41C0-9362-49C25AEE561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Agilidad, inmediatez y Calidad. Son nuestros principios.</a:t>
          </a:r>
          <a:endParaRPr lang="en-US" dirty="0"/>
        </a:p>
      </dgm:t>
    </dgm:pt>
    <dgm:pt modelId="{B4723452-3C9A-45C1-A9A7-553EDAA6C4DB}" type="parTrans" cxnId="{339DC506-9BEB-4EA9-8EFF-3300837F6937}">
      <dgm:prSet/>
      <dgm:spPr/>
      <dgm:t>
        <a:bodyPr/>
        <a:lstStyle/>
        <a:p>
          <a:endParaRPr lang="es-ES"/>
        </a:p>
      </dgm:t>
    </dgm:pt>
    <dgm:pt modelId="{80AE85A7-994A-4A90-84C4-917CC113116D}" type="sibTrans" cxnId="{339DC506-9BEB-4EA9-8EFF-3300837F6937}">
      <dgm:prSet/>
      <dgm:spPr/>
      <dgm:t>
        <a:bodyPr/>
        <a:lstStyle/>
        <a:p>
          <a:pPr>
            <a:lnSpc>
              <a:spcPct val="100000"/>
            </a:lnSpc>
          </a:pPr>
          <a:endParaRPr lang="es-ES"/>
        </a:p>
      </dgm:t>
    </dgm:pt>
    <dgm:pt modelId="{CB9DA613-9B00-48FD-95FF-57916F7C22E0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Prestamos servicio legal integral, tanto la asesoría jurídica como Derecho procesal</a:t>
          </a:r>
          <a:endParaRPr lang="en-US" dirty="0"/>
        </a:p>
      </dgm:t>
    </dgm:pt>
    <dgm:pt modelId="{9218BDAB-574D-4693-98CC-D9073E070196}" type="parTrans" cxnId="{302ACE1D-F21C-46E5-8505-9856B5873446}">
      <dgm:prSet/>
      <dgm:spPr/>
      <dgm:t>
        <a:bodyPr/>
        <a:lstStyle/>
        <a:p>
          <a:endParaRPr lang="es-ES"/>
        </a:p>
      </dgm:t>
    </dgm:pt>
    <dgm:pt modelId="{2139D377-7234-4787-8943-0A908A7B72A5}" type="sibTrans" cxnId="{302ACE1D-F21C-46E5-8505-9856B5873446}">
      <dgm:prSet/>
      <dgm:spPr/>
      <dgm:t>
        <a:bodyPr/>
        <a:lstStyle/>
        <a:p>
          <a:pPr>
            <a:lnSpc>
              <a:spcPct val="100000"/>
            </a:lnSpc>
          </a:pPr>
          <a:endParaRPr lang="es-ES"/>
        </a:p>
      </dgm:t>
    </dgm:pt>
    <dgm:pt modelId="{7B88C5EC-53E6-475E-AE1E-0F2AC3789094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dirty="0"/>
            <a:t>Gran experiencia en el asesoramiento y defensa jurídica en el ámbito de los </a:t>
          </a:r>
          <a:r>
            <a:rPr lang="es-ES" b="1" dirty="0"/>
            <a:t>grandes siniestros</a:t>
          </a:r>
          <a:endParaRPr lang="en-US" dirty="0"/>
        </a:p>
      </dgm:t>
    </dgm:pt>
    <dgm:pt modelId="{FA67AA0F-1C3C-4387-AF1C-4C5F7E6BA44A}" type="parTrans" cxnId="{0791CC08-C310-4006-8D81-E983B7F578FC}">
      <dgm:prSet/>
      <dgm:spPr/>
      <dgm:t>
        <a:bodyPr/>
        <a:lstStyle/>
        <a:p>
          <a:endParaRPr lang="es-ES"/>
        </a:p>
      </dgm:t>
    </dgm:pt>
    <dgm:pt modelId="{40720468-B840-4875-BD91-8A358351FB0F}" type="sibTrans" cxnId="{0791CC08-C310-4006-8D81-E983B7F578FC}">
      <dgm:prSet/>
      <dgm:spPr/>
      <dgm:t>
        <a:bodyPr/>
        <a:lstStyle/>
        <a:p>
          <a:endParaRPr lang="es-ES"/>
        </a:p>
      </dgm:t>
    </dgm:pt>
    <dgm:pt modelId="{2C91F4DF-5452-439A-B330-013537A8E4FA}" type="pres">
      <dgm:prSet presAssocID="{3EEC2EA9-A563-4692-9246-E15B8A61B1AC}" presName="root" presStyleCnt="0">
        <dgm:presLayoutVars>
          <dgm:dir/>
          <dgm:resizeHandles val="exact"/>
        </dgm:presLayoutVars>
      </dgm:prSet>
      <dgm:spPr/>
    </dgm:pt>
    <dgm:pt modelId="{DE78B0EC-9525-4CB2-8393-2EE7F326F425}" type="pres">
      <dgm:prSet presAssocID="{3EEC2EA9-A563-4692-9246-E15B8A61B1AC}" presName="container" presStyleCnt="0">
        <dgm:presLayoutVars>
          <dgm:dir/>
          <dgm:resizeHandles val="exact"/>
        </dgm:presLayoutVars>
      </dgm:prSet>
      <dgm:spPr/>
    </dgm:pt>
    <dgm:pt modelId="{E6C5CC30-26DA-4F53-B9B2-700AEDC70623}" type="pres">
      <dgm:prSet presAssocID="{8C750513-5B7A-4059-BCAC-6A2B4FB27E3B}" presName="compNode" presStyleCnt="0"/>
      <dgm:spPr/>
    </dgm:pt>
    <dgm:pt modelId="{2A12ADBA-9C3A-49E7-8FE8-5D623C82E0CB}" type="pres">
      <dgm:prSet presAssocID="{8C750513-5B7A-4059-BCAC-6A2B4FB27E3B}" presName="iconBgRect" presStyleLbl="bgShp" presStyleIdx="0" presStyleCnt="4"/>
      <dgm:spPr/>
    </dgm:pt>
    <dgm:pt modelId="{ED32485C-25FB-4435-A346-AA6A56353619}" type="pres">
      <dgm:prSet presAssocID="{8C750513-5B7A-4059-BCAC-6A2B4FB27E3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ingle gear"/>
        </a:ext>
      </dgm:extLst>
    </dgm:pt>
    <dgm:pt modelId="{0BD13759-1B80-459C-8559-E12D7D46B3AE}" type="pres">
      <dgm:prSet presAssocID="{8C750513-5B7A-4059-BCAC-6A2B4FB27E3B}" presName="spaceRect" presStyleCnt="0"/>
      <dgm:spPr/>
    </dgm:pt>
    <dgm:pt modelId="{C0EEEEC4-4693-4B57-8BF9-B0372605D1FF}" type="pres">
      <dgm:prSet presAssocID="{8C750513-5B7A-4059-BCAC-6A2B4FB27E3B}" presName="textRect" presStyleLbl="revTx" presStyleIdx="0" presStyleCnt="4">
        <dgm:presLayoutVars>
          <dgm:chMax val="1"/>
          <dgm:chPref val="1"/>
        </dgm:presLayoutVars>
      </dgm:prSet>
      <dgm:spPr/>
    </dgm:pt>
    <dgm:pt modelId="{C522CF39-0D71-4F3C-B28E-637897EFAF73}" type="pres">
      <dgm:prSet presAssocID="{8FC435F7-1B51-4AAB-ABED-AFA4EC74BA65}" presName="sibTrans" presStyleLbl="sibTrans2D1" presStyleIdx="0" presStyleCnt="0"/>
      <dgm:spPr/>
    </dgm:pt>
    <dgm:pt modelId="{C3E94F47-194C-4B4E-9B23-EBBF0E9C29C8}" type="pres">
      <dgm:prSet presAssocID="{7543E071-41C9-41C0-9362-49C25AEE561E}" presName="compNode" presStyleCnt="0"/>
      <dgm:spPr/>
    </dgm:pt>
    <dgm:pt modelId="{097EE7A3-C953-4852-AF51-114A7B86C7BE}" type="pres">
      <dgm:prSet presAssocID="{7543E071-41C9-41C0-9362-49C25AEE561E}" presName="iconBgRect" presStyleLbl="bgShp" presStyleIdx="1" presStyleCnt="4"/>
      <dgm:spPr/>
    </dgm:pt>
    <dgm:pt modelId="{C57D03E6-F215-4745-A6BC-AC43CCD9D766}" type="pres">
      <dgm:prSet presAssocID="{7543E071-41C9-41C0-9362-49C25AEE561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rritante"/>
        </a:ext>
      </dgm:extLst>
    </dgm:pt>
    <dgm:pt modelId="{C6587091-9307-446A-88C6-97E7781EA3D6}" type="pres">
      <dgm:prSet presAssocID="{7543E071-41C9-41C0-9362-49C25AEE561E}" presName="spaceRect" presStyleCnt="0"/>
      <dgm:spPr/>
    </dgm:pt>
    <dgm:pt modelId="{DE498B0C-D53C-46B2-8CA4-1BECB64A6A92}" type="pres">
      <dgm:prSet presAssocID="{7543E071-41C9-41C0-9362-49C25AEE561E}" presName="textRect" presStyleLbl="revTx" presStyleIdx="1" presStyleCnt="4">
        <dgm:presLayoutVars>
          <dgm:chMax val="1"/>
          <dgm:chPref val="1"/>
        </dgm:presLayoutVars>
      </dgm:prSet>
      <dgm:spPr/>
    </dgm:pt>
    <dgm:pt modelId="{A480030D-D837-49B5-BDDD-7555635A1635}" type="pres">
      <dgm:prSet presAssocID="{80AE85A7-994A-4A90-84C4-917CC113116D}" presName="sibTrans" presStyleLbl="sibTrans2D1" presStyleIdx="0" presStyleCnt="0"/>
      <dgm:spPr/>
    </dgm:pt>
    <dgm:pt modelId="{45206DE4-57E4-401C-A52E-888F53CDE7F2}" type="pres">
      <dgm:prSet presAssocID="{CB9DA613-9B00-48FD-95FF-57916F7C22E0}" presName="compNode" presStyleCnt="0"/>
      <dgm:spPr/>
    </dgm:pt>
    <dgm:pt modelId="{9C9C6CC3-8A20-4C0A-9296-E879D294EE12}" type="pres">
      <dgm:prSet presAssocID="{CB9DA613-9B00-48FD-95FF-57916F7C22E0}" presName="iconBgRect" presStyleLbl="bgShp" presStyleIdx="2" presStyleCnt="4"/>
      <dgm:spPr/>
    </dgm:pt>
    <dgm:pt modelId="{4224F48A-D28F-4FF1-B9B0-44C185C5EBA2}" type="pres">
      <dgm:prSet presAssocID="{CB9DA613-9B00-48FD-95FF-57916F7C22E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pretón de manos"/>
        </a:ext>
      </dgm:extLst>
    </dgm:pt>
    <dgm:pt modelId="{FD642AA6-2C3E-434F-B168-617943B87004}" type="pres">
      <dgm:prSet presAssocID="{CB9DA613-9B00-48FD-95FF-57916F7C22E0}" presName="spaceRect" presStyleCnt="0"/>
      <dgm:spPr/>
    </dgm:pt>
    <dgm:pt modelId="{E53E0AE1-A9BD-45FC-B928-D4074A2362E5}" type="pres">
      <dgm:prSet presAssocID="{CB9DA613-9B00-48FD-95FF-57916F7C22E0}" presName="textRect" presStyleLbl="revTx" presStyleIdx="2" presStyleCnt="4" custScaleX="88501">
        <dgm:presLayoutVars>
          <dgm:chMax val="1"/>
          <dgm:chPref val="1"/>
        </dgm:presLayoutVars>
      </dgm:prSet>
      <dgm:spPr/>
    </dgm:pt>
    <dgm:pt modelId="{F011440B-18E1-44CD-A234-4373C518027D}" type="pres">
      <dgm:prSet presAssocID="{2139D377-7234-4787-8943-0A908A7B72A5}" presName="sibTrans" presStyleLbl="sibTrans2D1" presStyleIdx="0" presStyleCnt="0"/>
      <dgm:spPr/>
    </dgm:pt>
    <dgm:pt modelId="{09D55344-EE23-4728-B81C-5C413C6482C6}" type="pres">
      <dgm:prSet presAssocID="{7B88C5EC-53E6-475E-AE1E-0F2AC3789094}" presName="compNode" presStyleCnt="0"/>
      <dgm:spPr/>
    </dgm:pt>
    <dgm:pt modelId="{396B9F4E-F028-4FED-9585-F39E763C1985}" type="pres">
      <dgm:prSet presAssocID="{7B88C5EC-53E6-475E-AE1E-0F2AC3789094}" presName="iconBgRect" presStyleLbl="bgShp" presStyleIdx="3" presStyleCnt="4"/>
      <dgm:spPr/>
    </dgm:pt>
    <dgm:pt modelId="{069703D0-20C0-413A-AB81-A51F45CF9ED3}" type="pres">
      <dgm:prSet presAssocID="{7B88C5EC-53E6-475E-AE1E-0F2AC378909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tillo de juez"/>
        </a:ext>
      </dgm:extLst>
    </dgm:pt>
    <dgm:pt modelId="{A542CB30-E661-4E2F-A58F-A956285E78E3}" type="pres">
      <dgm:prSet presAssocID="{7B88C5EC-53E6-475E-AE1E-0F2AC3789094}" presName="spaceRect" presStyleCnt="0"/>
      <dgm:spPr/>
    </dgm:pt>
    <dgm:pt modelId="{5C40AEF5-3B81-4106-BF28-1CF106299679}" type="pres">
      <dgm:prSet presAssocID="{7B88C5EC-53E6-475E-AE1E-0F2AC378909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38A5F901-72AB-4F49-8784-5717B4685FF6}" type="presOf" srcId="{8FC435F7-1B51-4AAB-ABED-AFA4EC74BA65}" destId="{C522CF39-0D71-4F3C-B28E-637897EFAF73}" srcOrd="0" destOrd="0" presId="urn:microsoft.com/office/officeart/2018/2/layout/IconCircleList"/>
    <dgm:cxn modelId="{339DC506-9BEB-4EA9-8EFF-3300837F6937}" srcId="{3EEC2EA9-A563-4692-9246-E15B8A61B1AC}" destId="{7543E071-41C9-41C0-9362-49C25AEE561E}" srcOrd="1" destOrd="0" parTransId="{B4723452-3C9A-45C1-A9A7-553EDAA6C4DB}" sibTransId="{80AE85A7-994A-4A90-84C4-917CC113116D}"/>
    <dgm:cxn modelId="{0791CC08-C310-4006-8D81-E983B7F578FC}" srcId="{3EEC2EA9-A563-4692-9246-E15B8A61B1AC}" destId="{7B88C5EC-53E6-475E-AE1E-0F2AC3789094}" srcOrd="3" destOrd="0" parTransId="{FA67AA0F-1C3C-4387-AF1C-4C5F7E6BA44A}" sibTransId="{40720468-B840-4875-BD91-8A358351FB0F}"/>
    <dgm:cxn modelId="{302ACE1D-F21C-46E5-8505-9856B5873446}" srcId="{3EEC2EA9-A563-4692-9246-E15B8A61B1AC}" destId="{CB9DA613-9B00-48FD-95FF-57916F7C22E0}" srcOrd="2" destOrd="0" parTransId="{9218BDAB-574D-4693-98CC-D9073E070196}" sibTransId="{2139D377-7234-4787-8943-0A908A7B72A5}"/>
    <dgm:cxn modelId="{DE6C4124-40AE-4016-B32B-7F8A135B00AD}" srcId="{3EEC2EA9-A563-4692-9246-E15B8A61B1AC}" destId="{8C750513-5B7A-4059-BCAC-6A2B4FB27E3B}" srcOrd="0" destOrd="0" parTransId="{9318C77A-E7E2-47E0-A1B9-8BDCC493675E}" sibTransId="{8FC435F7-1B51-4AAB-ABED-AFA4EC74BA65}"/>
    <dgm:cxn modelId="{A568595B-2C2A-4CFF-B6CB-7937EE25647E}" type="presOf" srcId="{2139D377-7234-4787-8943-0A908A7B72A5}" destId="{F011440B-18E1-44CD-A234-4373C518027D}" srcOrd="0" destOrd="0" presId="urn:microsoft.com/office/officeart/2018/2/layout/IconCircleList"/>
    <dgm:cxn modelId="{63519B72-17C6-4678-B636-6683A7919767}" type="presOf" srcId="{7B88C5EC-53E6-475E-AE1E-0F2AC3789094}" destId="{5C40AEF5-3B81-4106-BF28-1CF106299679}" srcOrd="0" destOrd="0" presId="urn:microsoft.com/office/officeart/2018/2/layout/IconCircleList"/>
    <dgm:cxn modelId="{CA92618E-C9BA-4BF9-BA3C-C14BA51A5279}" type="presOf" srcId="{7543E071-41C9-41C0-9362-49C25AEE561E}" destId="{DE498B0C-D53C-46B2-8CA4-1BECB64A6A92}" srcOrd="0" destOrd="0" presId="urn:microsoft.com/office/officeart/2018/2/layout/IconCircleList"/>
    <dgm:cxn modelId="{DE923CBF-AECB-4F95-88E0-159FB9F27DC0}" type="presOf" srcId="{80AE85A7-994A-4A90-84C4-917CC113116D}" destId="{A480030D-D837-49B5-BDDD-7555635A1635}" srcOrd="0" destOrd="0" presId="urn:microsoft.com/office/officeart/2018/2/layout/IconCircleList"/>
    <dgm:cxn modelId="{00C431C8-4FD3-4BF2-9EF4-CC2C2BDB9496}" type="presOf" srcId="{8C750513-5B7A-4059-BCAC-6A2B4FB27E3B}" destId="{C0EEEEC4-4693-4B57-8BF9-B0372605D1FF}" srcOrd="0" destOrd="0" presId="urn:microsoft.com/office/officeart/2018/2/layout/IconCircleList"/>
    <dgm:cxn modelId="{223B8BCA-5A71-4081-AE99-D6629B1BAF13}" type="presOf" srcId="{CB9DA613-9B00-48FD-95FF-57916F7C22E0}" destId="{E53E0AE1-A9BD-45FC-B928-D4074A2362E5}" srcOrd="0" destOrd="0" presId="urn:microsoft.com/office/officeart/2018/2/layout/IconCircleList"/>
    <dgm:cxn modelId="{181BF5DE-8EC8-41E2-B7C4-A531B081865E}" type="presOf" srcId="{3EEC2EA9-A563-4692-9246-E15B8A61B1AC}" destId="{2C91F4DF-5452-439A-B330-013537A8E4FA}" srcOrd="0" destOrd="0" presId="urn:microsoft.com/office/officeart/2018/2/layout/IconCircleList"/>
    <dgm:cxn modelId="{5378323E-976E-4AB4-8339-DFBFF0675F35}" type="presParOf" srcId="{2C91F4DF-5452-439A-B330-013537A8E4FA}" destId="{DE78B0EC-9525-4CB2-8393-2EE7F326F425}" srcOrd="0" destOrd="0" presId="urn:microsoft.com/office/officeart/2018/2/layout/IconCircleList"/>
    <dgm:cxn modelId="{0D3FF38B-DA34-4695-9916-D80EF678DD76}" type="presParOf" srcId="{DE78B0EC-9525-4CB2-8393-2EE7F326F425}" destId="{E6C5CC30-26DA-4F53-B9B2-700AEDC70623}" srcOrd="0" destOrd="0" presId="urn:microsoft.com/office/officeart/2018/2/layout/IconCircleList"/>
    <dgm:cxn modelId="{F989C89C-674B-4AFF-B2DB-BD3577A1EA5E}" type="presParOf" srcId="{E6C5CC30-26DA-4F53-B9B2-700AEDC70623}" destId="{2A12ADBA-9C3A-49E7-8FE8-5D623C82E0CB}" srcOrd="0" destOrd="0" presId="urn:microsoft.com/office/officeart/2018/2/layout/IconCircleList"/>
    <dgm:cxn modelId="{A9B00A7A-D75A-4064-88BD-F75C9BB4A3EB}" type="presParOf" srcId="{E6C5CC30-26DA-4F53-B9B2-700AEDC70623}" destId="{ED32485C-25FB-4435-A346-AA6A56353619}" srcOrd="1" destOrd="0" presId="urn:microsoft.com/office/officeart/2018/2/layout/IconCircleList"/>
    <dgm:cxn modelId="{201360F9-0281-4D81-B92D-EA073761AABE}" type="presParOf" srcId="{E6C5CC30-26DA-4F53-B9B2-700AEDC70623}" destId="{0BD13759-1B80-459C-8559-E12D7D46B3AE}" srcOrd="2" destOrd="0" presId="urn:microsoft.com/office/officeart/2018/2/layout/IconCircleList"/>
    <dgm:cxn modelId="{E0FA8705-49E8-4974-A07F-D9E116DAECFA}" type="presParOf" srcId="{E6C5CC30-26DA-4F53-B9B2-700AEDC70623}" destId="{C0EEEEC4-4693-4B57-8BF9-B0372605D1FF}" srcOrd="3" destOrd="0" presId="urn:microsoft.com/office/officeart/2018/2/layout/IconCircleList"/>
    <dgm:cxn modelId="{888A0C37-2175-46A4-9C72-294FA8FCD992}" type="presParOf" srcId="{DE78B0EC-9525-4CB2-8393-2EE7F326F425}" destId="{C522CF39-0D71-4F3C-B28E-637897EFAF73}" srcOrd="1" destOrd="0" presId="urn:microsoft.com/office/officeart/2018/2/layout/IconCircleList"/>
    <dgm:cxn modelId="{82712F0B-6710-46C1-9BED-71B90F75CBD5}" type="presParOf" srcId="{DE78B0EC-9525-4CB2-8393-2EE7F326F425}" destId="{C3E94F47-194C-4B4E-9B23-EBBF0E9C29C8}" srcOrd="2" destOrd="0" presId="urn:microsoft.com/office/officeart/2018/2/layout/IconCircleList"/>
    <dgm:cxn modelId="{48D64C0A-AB64-4E26-9B87-BC2B1EE2FA2D}" type="presParOf" srcId="{C3E94F47-194C-4B4E-9B23-EBBF0E9C29C8}" destId="{097EE7A3-C953-4852-AF51-114A7B86C7BE}" srcOrd="0" destOrd="0" presId="urn:microsoft.com/office/officeart/2018/2/layout/IconCircleList"/>
    <dgm:cxn modelId="{F15259B9-B4AF-4EB4-AAAE-70AE7E24FC7A}" type="presParOf" srcId="{C3E94F47-194C-4B4E-9B23-EBBF0E9C29C8}" destId="{C57D03E6-F215-4745-A6BC-AC43CCD9D766}" srcOrd="1" destOrd="0" presId="urn:microsoft.com/office/officeart/2018/2/layout/IconCircleList"/>
    <dgm:cxn modelId="{B56D06B6-A93D-4C0E-9E68-546DF7088F50}" type="presParOf" srcId="{C3E94F47-194C-4B4E-9B23-EBBF0E9C29C8}" destId="{C6587091-9307-446A-88C6-97E7781EA3D6}" srcOrd="2" destOrd="0" presId="urn:microsoft.com/office/officeart/2018/2/layout/IconCircleList"/>
    <dgm:cxn modelId="{5E8757E1-52C2-4428-A200-F78C1FF064C2}" type="presParOf" srcId="{C3E94F47-194C-4B4E-9B23-EBBF0E9C29C8}" destId="{DE498B0C-D53C-46B2-8CA4-1BECB64A6A92}" srcOrd="3" destOrd="0" presId="urn:microsoft.com/office/officeart/2018/2/layout/IconCircleList"/>
    <dgm:cxn modelId="{82611AD9-93BA-441B-9816-970DA0843914}" type="presParOf" srcId="{DE78B0EC-9525-4CB2-8393-2EE7F326F425}" destId="{A480030D-D837-49B5-BDDD-7555635A1635}" srcOrd="3" destOrd="0" presId="urn:microsoft.com/office/officeart/2018/2/layout/IconCircleList"/>
    <dgm:cxn modelId="{51D71C44-4279-4241-83D9-85A0AB71729F}" type="presParOf" srcId="{DE78B0EC-9525-4CB2-8393-2EE7F326F425}" destId="{45206DE4-57E4-401C-A52E-888F53CDE7F2}" srcOrd="4" destOrd="0" presId="urn:microsoft.com/office/officeart/2018/2/layout/IconCircleList"/>
    <dgm:cxn modelId="{6C6850B3-CFA9-47AC-992F-C75C773E5F68}" type="presParOf" srcId="{45206DE4-57E4-401C-A52E-888F53CDE7F2}" destId="{9C9C6CC3-8A20-4C0A-9296-E879D294EE12}" srcOrd="0" destOrd="0" presId="urn:microsoft.com/office/officeart/2018/2/layout/IconCircleList"/>
    <dgm:cxn modelId="{CFF5C164-E0AB-44DE-805C-086457D46A48}" type="presParOf" srcId="{45206DE4-57E4-401C-A52E-888F53CDE7F2}" destId="{4224F48A-D28F-4FF1-B9B0-44C185C5EBA2}" srcOrd="1" destOrd="0" presId="urn:microsoft.com/office/officeart/2018/2/layout/IconCircleList"/>
    <dgm:cxn modelId="{71E27BD1-8536-4FE3-BF08-09E96F7CF748}" type="presParOf" srcId="{45206DE4-57E4-401C-A52E-888F53CDE7F2}" destId="{FD642AA6-2C3E-434F-B168-617943B87004}" srcOrd="2" destOrd="0" presId="urn:microsoft.com/office/officeart/2018/2/layout/IconCircleList"/>
    <dgm:cxn modelId="{B41427F0-3ABA-4FB5-B08C-44025A5D3755}" type="presParOf" srcId="{45206DE4-57E4-401C-A52E-888F53CDE7F2}" destId="{E53E0AE1-A9BD-45FC-B928-D4074A2362E5}" srcOrd="3" destOrd="0" presId="urn:microsoft.com/office/officeart/2018/2/layout/IconCircleList"/>
    <dgm:cxn modelId="{6FA74182-091E-4C4B-8C96-8A6EC2613036}" type="presParOf" srcId="{DE78B0EC-9525-4CB2-8393-2EE7F326F425}" destId="{F011440B-18E1-44CD-A234-4373C518027D}" srcOrd="5" destOrd="0" presId="urn:microsoft.com/office/officeart/2018/2/layout/IconCircleList"/>
    <dgm:cxn modelId="{E4C27B31-CFF6-4521-ACC0-8AB7BC38C42A}" type="presParOf" srcId="{DE78B0EC-9525-4CB2-8393-2EE7F326F425}" destId="{09D55344-EE23-4728-B81C-5C413C6482C6}" srcOrd="6" destOrd="0" presId="urn:microsoft.com/office/officeart/2018/2/layout/IconCircleList"/>
    <dgm:cxn modelId="{53B8655D-1CF4-4FF1-ACFD-29217C722DB2}" type="presParOf" srcId="{09D55344-EE23-4728-B81C-5C413C6482C6}" destId="{396B9F4E-F028-4FED-9585-F39E763C1985}" srcOrd="0" destOrd="0" presId="urn:microsoft.com/office/officeart/2018/2/layout/IconCircleList"/>
    <dgm:cxn modelId="{0C7E98C1-9B23-4474-BCF0-A52BC0D1A13D}" type="presParOf" srcId="{09D55344-EE23-4728-B81C-5C413C6482C6}" destId="{069703D0-20C0-413A-AB81-A51F45CF9ED3}" srcOrd="1" destOrd="0" presId="urn:microsoft.com/office/officeart/2018/2/layout/IconCircleList"/>
    <dgm:cxn modelId="{857B947F-19B0-43E4-A36E-3791372DFE47}" type="presParOf" srcId="{09D55344-EE23-4728-B81C-5C413C6482C6}" destId="{A542CB30-E661-4E2F-A58F-A956285E78E3}" srcOrd="2" destOrd="0" presId="urn:microsoft.com/office/officeart/2018/2/layout/IconCircleList"/>
    <dgm:cxn modelId="{BC19F680-E790-47F1-BD86-4612B576E248}" type="presParOf" srcId="{09D55344-EE23-4728-B81C-5C413C6482C6}" destId="{5C40AEF5-3B81-4106-BF28-1CF10629967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EFF54E-41AE-42D9-9EFD-D843D87C6D8D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6_2" csCatId="accent6" phldr="1"/>
      <dgm:spPr/>
      <dgm:t>
        <a:bodyPr/>
        <a:lstStyle/>
        <a:p>
          <a:endParaRPr lang="en-US"/>
        </a:p>
      </dgm:t>
    </dgm:pt>
    <dgm:pt modelId="{8A98ECA5-D31A-4640-BF76-DDD3F1934B23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Una </a:t>
          </a:r>
          <a:r>
            <a:rPr lang="en-US" dirty="0" err="1"/>
            <a:t>alianza</a:t>
          </a:r>
          <a:r>
            <a:rPr lang="en-US" dirty="0"/>
            <a:t> global</a:t>
          </a:r>
        </a:p>
        <a:p>
          <a:pPr>
            <a:lnSpc>
              <a:spcPct val="100000"/>
            </a:lnSpc>
            <a:defRPr b="1"/>
          </a:pPr>
          <a:r>
            <a:rPr lang="es-ES" b="1" dirty="0"/>
            <a:t>INSURALEX (Global </a:t>
          </a:r>
          <a:r>
            <a:rPr lang="es-ES" b="1" dirty="0" err="1"/>
            <a:t>Insurance</a:t>
          </a:r>
          <a:r>
            <a:rPr lang="es-ES" b="1" dirty="0"/>
            <a:t> </a:t>
          </a:r>
          <a:r>
            <a:rPr lang="es-ES" b="1" dirty="0" err="1"/>
            <a:t>Lawyers</a:t>
          </a:r>
          <a:r>
            <a:rPr lang="es-ES" b="1" dirty="0"/>
            <a:t> </a:t>
          </a:r>
          <a:r>
            <a:rPr lang="es-ES" b="1" dirty="0" err="1"/>
            <a:t>Group</a:t>
          </a:r>
          <a:r>
            <a:rPr lang="es-ES" b="1" dirty="0"/>
            <a:t>)</a:t>
          </a:r>
          <a:r>
            <a:rPr lang="es-ES" dirty="0"/>
            <a:t>.</a:t>
          </a:r>
          <a:endParaRPr lang="en-US" dirty="0"/>
        </a:p>
      </dgm:t>
    </dgm:pt>
    <dgm:pt modelId="{4FE0A113-6CC0-4707-AFF5-D10907302CAB}" type="parTrans" cxnId="{BA0EBA4B-7E5A-494D-9358-911AFF3183BD}">
      <dgm:prSet/>
      <dgm:spPr/>
      <dgm:t>
        <a:bodyPr/>
        <a:lstStyle/>
        <a:p>
          <a:pPr algn="ctr"/>
          <a:endParaRPr lang="en-US"/>
        </a:p>
      </dgm:t>
    </dgm:pt>
    <dgm:pt modelId="{5BF471B2-982F-4B7A-A3FC-4B8F9075DD1B}" type="sibTrans" cxnId="{BA0EBA4B-7E5A-494D-9358-911AFF3183BD}">
      <dgm:prSet/>
      <dgm:spPr/>
      <dgm:t>
        <a:bodyPr/>
        <a:lstStyle/>
        <a:p>
          <a:endParaRPr lang="en-US"/>
        </a:p>
      </dgm:t>
    </dgm:pt>
    <dgm:pt modelId="{020455D4-632C-4C5A-A418-4F3B1E258A4F}">
      <dgm:prSet/>
      <dgm:spPr/>
      <dgm:t>
        <a:bodyPr/>
        <a:lstStyle/>
        <a:p>
          <a:pPr algn="just">
            <a:lnSpc>
              <a:spcPct val="100000"/>
            </a:lnSpc>
          </a:pPr>
          <a:r>
            <a:rPr lang="en-US" dirty="0" err="1"/>
            <a:t>Fundado</a:t>
          </a:r>
          <a:r>
            <a:rPr lang="en-US" dirty="0"/>
            <a:t> en 2002 entre un</a:t>
          </a:r>
          <a:r>
            <a:rPr lang="es-ES" dirty="0"/>
            <a:t> grupo internacional de profesionales especialistas en Derecho del Seguro y Reaseguro en toda Europa, Estados Unidos, Canadá, Latinoamérica, Asia y Oceanía</a:t>
          </a:r>
          <a:endParaRPr lang="en-US" dirty="0"/>
        </a:p>
      </dgm:t>
    </dgm:pt>
    <dgm:pt modelId="{7442E12D-0187-4F52-8093-9533853338D3}" type="sibTrans" cxnId="{FCFA66D5-999A-4710-8784-F3512316F59F}">
      <dgm:prSet/>
      <dgm:spPr/>
      <dgm:t>
        <a:bodyPr/>
        <a:lstStyle/>
        <a:p>
          <a:endParaRPr lang="en-US"/>
        </a:p>
      </dgm:t>
    </dgm:pt>
    <dgm:pt modelId="{4DAD736D-89D4-4B03-B903-D6BE3A11C3CB}" type="parTrans" cxnId="{FCFA66D5-999A-4710-8784-F3512316F59F}">
      <dgm:prSet/>
      <dgm:spPr/>
      <dgm:t>
        <a:bodyPr/>
        <a:lstStyle/>
        <a:p>
          <a:pPr algn="ctr"/>
          <a:endParaRPr lang="en-US"/>
        </a:p>
      </dgm:t>
    </dgm:pt>
    <dgm:pt modelId="{8664493D-488A-41A2-8D71-53BFF9086185}" type="pres">
      <dgm:prSet presAssocID="{8EEFF54E-41AE-42D9-9EFD-D843D87C6D8D}" presName="root" presStyleCnt="0">
        <dgm:presLayoutVars>
          <dgm:dir/>
          <dgm:resizeHandles val="exact"/>
        </dgm:presLayoutVars>
      </dgm:prSet>
      <dgm:spPr/>
    </dgm:pt>
    <dgm:pt modelId="{4D5B2211-B8E1-42B1-9024-A9BF1F7056D9}" type="pres">
      <dgm:prSet presAssocID="{8A98ECA5-D31A-4640-BF76-DDD3F1934B23}" presName="compNode" presStyleCnt="0"/>
      <dgm:spPr/>
    </dgm:pt>
    <dgm:pt modelId="{63FCD7AE-C5A0-489C-A1F7-4FDEED68E06F}" type="pres">
      <dgm:prSet presAssocID="{8A98ECA5-D31A-4640-BF76-DDD3F1934B23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35FD5B6C-85FB-435B-952A-5B996BB85530}" type="pres">
      <dgm:prSet presAssocID="{8A98ECA5-D31A-4640-BF76-DDD3F1934B23}" presName="iconSpace" presStyleCnt="0"/>
      <dgm:spPr/>
    </dgm:pt>
    <dgm:pt modelId="{3732BC54-D5A7-429F-879E-95332C284C59}" type="pres">
      <dgm:prSet presAssocID="{8A98ECA5-D31A-4640-BF76-DDD3F1934B23}" presName="parTx" presStyleLbl="revTx" presStyleIdx="0" presStyleCnt="2">
        <dgm:presLayoutVars>
          <dgm:chMax val="0"/>
          <dgm:chPref val="0"/>
        </dgm:presLayoutVars>
      </dgm:prSet>
      <dgm:spPr/>
    </dgm:pt>
    <dgm:pt modelId="{09938B09-4367-47FF-97BB-A175A41EAA3B}" type="pres">
      <dgm:prSet presAssocID="{8A98ECA5-D31A-4640-BF76-DDD3F1934B23}" presName="txSpace" presStyleCnt="0"/>
      <dgm:spPr/>
    </dgm:pt>
    <dgm:pt modelId="{3BACEE47-E9D5-40BC-B9B9-6197F80A87B0}" type="pres">
      <dgm:prSet presAssocID="{8A98ECA5-D31A-4640-BF76-DDD3F1934B23}" presName="desTx" presStyleLbl="revTx" presStyleIdx="1" presStyleCnt="2">
        <dgm:presLayoutVars/>
      </dgm:prSet>
      <dgm:spPr/>
    </dgm:pt>
  </dgm:ptLst>
  <dgm:cxnLst>
    <dgm:cxn modelId="{4CBE3D31-3C48-4D10-958C-DC206F1F2BA5}" type="presOf" srcId="{8EEFF54E-41AE-42D9-9EFD-D843D87C6D8D}" destId="{8664493D-488A-41A2-8D71-53BFF9086185}" srcOrd="0" destOrd="0" presId="urn:microsoft.com/office/officeart/2018/2/layout/IconLabelDescriptionList"/>
    <dgm:cxn modelId="{BA0EBA4B-7E5A-494D-9358-911AFF3183BD}" srcId="{8EEFF54E-41AE-42D9-9EFD-D843D87C6D8D}" destId="{8A98ECA5-D31A-4640-BF76-DDD3F1934B23}" srcOrd="0" destOrd="0" parTransId="{4FE0A113-6CC0-4707-AFF5-D10907302CAB}" sibTransId="{5BF471B2-982F-4B7A-A3FC-4B8F9075DD1B}"/>
    <dgm:cxn modelId="{074B3E71-523F-4037-9FA3-6E95803F47B8}" type="presOf" srcId="{020455D4-632C-4C5A-A418-4F3B1E258A4F}" destId="{3BACEE47-E9D5-40BC-B9B9-6197F80A87B0}" srcOrd="0" destOrd="0" presId="urn:microsoft.com/office/officeart/2018/2/layout/IconLabelDescriptionList"/>
    <dgm:cxn modelId="{FCFA66D5-999A-4710-8784-F3512316F59F}" srcId="{8A98ECA5-D31A-4640-BF76-DDD3F1934B23}" destId="{020455D4-632C-4C5A-A418-4F3B1E258A4F}" srcOrd="0" destOrd="0" parTransId="{4DAD736D-89D4-4B03-B903-D6BE3A11C3CB}" sibTransId="{7442E12D-0187-4F52-8093-9533853338D3}"/>
    <dgm:cxn modelId="{37017DFF-25AE-4081-A1A1-2A157EA767B4}" type="presOf" srcId="{8A98ECA5-D31A-4640-BF76-DDD3F1934B23}" destId="{3732BC54-D5A7-429F-879E-95332C284C59}" srcOrd="0" destOrd="0" presId="urn:microsoft.com/office/officeart/2018/2/layout/IconLabelDescriptionList"/>
    <dgm:cxn modelId="{B2095D03-3B0D-4AAC-A785-C6B621ADB651}" type="presParOf" srcId="{8664493D-488A-41A2-8D71-53BFF9086185}" destId="{4D5B2211-B8E1-42B1-9024-A9BF1F7056D9}" srcOrd="0" destOrd="0" presId="urn:microsoft.com/office/officeart/2018/2/layout/IconLabelDescriptionList"/>
    <dgm:cxn modelId="{4B37723B-2E29-473A-A689-C8D307EB1721}" type="presParOf" srcId="{4D5B2211-B8E1-42B1-9024-A9BF1F7056D9}" destId="{63FCD7AE-C5A0-489C-A1F7-4FDEED68E06F}" srcOrd="0" destOrd="0" presId="urn:microsoft.com/office/officeart/2018/2/layout/IconLabelDescriptionList"/>
    <dgm:cxn modelId="{9F9ED0DD-6746-49E1-8B5E-25EB46E5A945}" type="presParOf" srcId="{4D5B2211-B8E1-42B1-9024-A9BF1F7056D9}" destId="{35FD5B6C-85FB-435B-952A-5B996BB85530}" srcOrd="1" destOrd="0" presId="urn:microsoft.com/office/officeart/2018/2/layout/IconLabelDescriptionList"/>
    <dgm:cxn modelId="{9A8A1339-DF41-41B0-8B2E-BB2A6375B8FB}" type="presParOf" srcId="{4D5B2211-B8E1-42B1-9024-A9BF1F7056D9}" destId="{3732BC54-D5A7-429F-879E-95332C284C59}" srcOrd="2" destOrd="0" presId="urn:microsoft.com/office/officeart/2018/2/layout/IconLabelDescriptionList"/>
    <dgm:cxn modelId="{1BA0D575-556D-4AC1-B9EB-308BA45340E6}" type="presParOf" srcId="{4D5B2211-B8E1-42B1-9024-A9BF1F7056D9}" destId="{09938B09-4367-47FF-97BB-A175A41EAA3B}" srcOrd="3" destOrd="0" presId="urn:microsoft.com/office/officeart/2018/2/layout/IconLabelDescriptionList"/>
    <dgm:cxn modelId="{CFC71991-EA4F-4AD7-AAFA-4F9FD4FA4C55}" type="presParOf" srcId="{4D5B2211-B8E1-42B1-9024-A9BF1F7056D9}" destId="{3BACEE47-E9D5-40BC-B9B9-6197F80A87B0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EB7ECB-875F-44B2-A052-BB7C6E58B59E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1CA9F1-9B25-425D-8A05-6BEDB2AC1C07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es-ES" sz="1400" dirty="0"/>
            <a:t>Elaboración de dictámenes jurídicos.</a:t>
          </a:r>
          <a:endParaRPr lang="en-US" sz="1400" dirty="0"/>
        </a:p>
      </dgm:t>
    </dgm:pt>
    <dgm:pt modelId="{1A9084E2-7547-4550-918E-82802B2E493C}" type="parTrans" cxnId="{AB382437-0988-4096-9223-C637EAD46EAE}">
      <dgm:prSet/>
      <dgm:spPr/>
      <dgm:t>
        <a:bodyPr/>
        <a:lstStyle/>
        <a:p>
          <a:pPr algn="l"/>
          <a:endParaRPr lang="en-US" sz="1400"/>
        </a:p>
      </dgm:t>
    </dgm:pt>
    <dgm:pt modelId="{2FAE87FE-976A-4773-A3A3-2CE1A2A981FB}" type="sibTrans" cxnId="{AB382437-0988-4096-9223-C637EAD46EAE}">
      <dgm:prSet/>
      <dgm:spPr/>
      <dgm:t>
        <a:bodyPr/>
        <a:lstStyle/>
        <a:p>
          <a:pPr algn="l">
            <a:lnSpc>
              <a:spcPct val="100000"/>
            </a:lnSpc>
          </a:pPr>
          <a:endParaRPr lang="en-US" sz="1400"/>
        </a:p>
      </dgm:t>
    </dgm:pt>
    <dgm:pt modelId="{82D48D4A-A346-4636-ADF2-3AF49A1AC668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es-ES" sz="1400" dirty="0"/>
            <a:t>Asesoramiento y acompañamiento en las relaciones con la Dirección General de Seguros y con el Consorcio de Compensación de Seguros. Consultas al regulador.</a:t>
          </a:r>
          <a:endParaRPr lang="en-US" sz="1400" dirty="0"/>
        </a:p>
      </dgm:t>
    </dgm:pt>
    <dgm:pt modelId="{C1F49A8A-A13E-4922-ABAD-D0E285AA1233}" type="parTrans" cxnId="{9C1B5716-08BB-481E-9996-11C7E126781E}">
      <dgm:prSet/>
      <dgm:spPr/>
      <dgm:t>
        <a:bodyPr/>
        <a:lstStyle/>
        <a:p>
          <a:pPr algn="l"/>
          <a:endParaRPr lang="es-ES" sz="1400"/>
        </a:p>
      </dgm:t>
    </dgm:pt>
    <dgm:pt modelId="{A5327D5F-7261-4EC4-9625-5539456844C1}" type="sibTrans" cxnId="{9C1B5716-08BB-481E-9996-11C7E126781E}">
      <dgm:prSet/>
      <dgm:spPr/>
      <dgm:t>
        <a:bodyPr/>
        <a:lstStyle/>
        <a:p>
          <a:pPr algn="l">
            <a:lnSpc>
              <a:spcPct val="100000"/>
            </a:lnSpc>
          </a:pPr>
          <a:endParaRPr lang="es-ES" sz="1400"/>
        </a:p>
      </dgm:t>
    </dgm:pt>
    <dgm:pt modelId="{DEC4F1EE-A429-4D47-9688-CFC75B9E7E02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es-ES" sz="1400"/>
            <a:t>Análisis y adaptación de pólizas (redacción de condiciones generales, particulares y especiales, delimitación y limitación del riesgo).</a:t>
          </a:r>
          <a:endParaRPr lang="en-US" sz="1400"/>
        </a:p>
      </dgm:t>
    </dgm:pt>
    <dgm:pt modelId="{8FB3A439-F67F-480F-ADA9-647E9FE480FF}" type="parTrans" cxnId="{B3EA9986-7290-4BD7-834B-DFEBC4E991B2}">
      <dgm:prSet/>
      <dgm:spPr/>
      <dgm:t>
        <a:bodyPr/>
        <a:lstStyle/>
        <a:p>
          <a:pPr algn="l"/>
          <a:endParaRPr lang="es-ES" sz="1400"/>
        </a:p>
      </dgm:t>
    </dgm:pt>
    <dgm:pt modelId="{281682E3-5535-40F9-A295-3706ECC8A96D}" type="sibTrans" cxnId="{B3EA9986-7290-4BD7-834B-DFEBC4E991B2}">
      <dgm:prSet/>
      <dgm:spPr/>
      <dgm:t>
        <a:bodyPr/>
        <a:lstStyle/>
        <a:p>
          <a:pPr algn="l">
            <a:lnSpc>
              <a:spcPct val="100000"/>
            </a:lnSpc>
          </a:pPr>
          <a:endParaRPr lang="es-ES" sz="1400"/>
        </a:p>
      </dgm:t>
    </dgm:pt>
    <dgm:pt modelId="{5A11514C-7087-46EB-BFEC-AAB803CF74A0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es-ES" sz="1400"/>
            <a:t>Constitución de sucursales de compañías aseguradoras extranjeras y régimen de libre prestación de servicios (LPS).</a:t>
          </a:r>
          <a:endParaRPr lang="en-US" sz="1400"/>
        </a:p>
      </dgm:t>
    </dgm:pt>
    <dgm:pt modelId="{09746B96-67F5-4666-8605-41F44ABB0384}" type="parTrans" cxnId="{DF2DE6EB-38EB-4AE5-8AD5-9E93B082FDAC}">
      <dgm:prSet/>
      <dgm:spPr/>
      <dgm:t>
        <a:bodyPr/>
        <a:lstStyle/>
        <a:p>
          <a:pPr algn="l"/>
          <a:endParaRPr lang="es-ES" sz="1400"/>
        </a:p>
      </dgm:t>
    </dgm:pt>
    <dgm:pt modelId="{5356C526-E962-4D2A-93C9-04EAB1568C58}" type="sibTrans" cxnId="{DF2DE6EB-38EB-4AE5-8AD5-9E93B082FDAC}">
      <dgm:prSet/>
      <dgm:spPr/>
      <dgm:t>
        <a:bodyPr/>
        <a:lstStyle/>
        <a:p>
          <a:pPr algn="l">
            <a:lnSpc>
              <a:spcPct val="100000"/>
            </a:lnSpc>
          </a:pPr>
          <a:endParaRPr lang="es-ES" sz="1400"/>
        </a:p>
      </dgm:t>
    </dgm:pt>
    <dgm:pt modelId="{C2C5EB25-6298-4347-82C6-C9BFAC79EBE5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es-ES" sz="1400"/>
            <a:t>Fusiones y adquisiciones de entidades y carteras.</a:t>
          </a:r>
          <a:endParaRPr lang="en-US" sz="1400"/>
        </a:p>
      </dgm:t>
    </dgm:pt>
    <dgm:pt modelId="{F37108B0-77A3-4B30-99CD-B1E4B1930657}" type="parTrans" cxnId="{AE724963-FDB3-48D3-ABEE-F04E16016F29}">
      <dgm:prSet/>
      <dgm:spPr/>
      <dgm:t>
        <a:bodyPr/>
        <a:lstStyle/>
        <a:p>
          <a:pPr algn="l"/>
          <a:endParaRPr lang="es-ES" sz="1400"/>
        </a:p>
      </dgm:t>
    </dgm:pt>
    <dgm:pt modelId="{CBE60579-FFBD-44C1-837C-9401A6418D51}" type="sibTrans" cxnId="{AE724963-FDB3-48D3-ABEE-F04E16016F29}">
      <dgm:prSet/>
      <dgm:spPr/>
      <dgm:t>
        <a:bodyPr/>
        <a:lstStyle/>
        <a:p>
          <a:pPr algn="l">
            <a:lnSpc>
              <a:spcPct val="100000"/>
            </a:lnSpc>
          </a:pPr>
          <a:endParaRPr lang="es-ES" sz="1400"/>
        </a:p>
      </dgm:t>
    </dgm:pt>
    <dgm:pt modelId="{F1EE0507-6D01-432C-AEAC-6E4603318705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es-ES" sz="1400" dirty="0"/>
            <a:t>Asesoramiento en la elaboración de contratos mercantiles (compañías aseguradoras y mediadores).</a:t>
          </a:r>
          <a:endParaRPr lang="en-US" sz="1400" dirty="0"/>
        </a:p>
      </dgm:t>
    </dgm:pt>
    <dgm:pt modelId="{54C6824D-A627-4500-AD3C-753FDBC44B85}" type="parTrans" cxnId="{AAD09EA7-CB61-454D-B805-55218CD40E07}">
      <dgm:prSet/>
      <dgm:spPr/>
      <dgm:t>
        <a:bodyPr/>
        <a:lstStyle/>
        <a:p>
          <a:pPr algn="l"/>
          <a:endParaRPr lang="es-ES" sz="1400"/>
        </a:p>
      </dgm:t>
    </dgm:pt>
    <dgm:pt modelId="{A3C5EE94-CF19-428C-ABF5-ED5951FCC25A}" type="sibTrans" cxnId="{AAD09EA7-CB61-454D-B805-55218CD40E07}">
      <dgm:prSet/>
      <dgm:spPr/>
      <dgm:t>
        <a:bodyPr/>
        <a:lstStyle/>
        <a:p>
          <a:pPr algn="l"/>
          <a:endParaRPr lang="es-ES" sz="1400"/>
        </a:p>
      </dgm:t>
    </dgm:pt>
    <dgm:pt modelId="{F74E9485-EE9F-4138-9265-1DB55D441C50}" type="pres">
      <dgm:prSet presAssocID="{FEEB7ECB-875F-44B2-A052-BB7C6E58B59E}" presName="root" presStyleCnt="0">
        <dgm:presLayoutVars>
          <dgm:dir/>
          <dgm:resizeHandles val="exact"/>
        </dgm:presLayoutVars>
      </dgm:prSet>
      <dgm:spPr/>
    </dgm:pt>
    <dgm:pt modelId="{95807624-525B-424D-B87F-18F40C8055FD}" type="pres">
      <dgm:prSet presAssocID="{FEEB7ECB-875F-44B2-A052-BB7C6E58B59E}" presName="container" presStyleCnt="0">
        <dgm:presLayoutVars>
          <dgm:dir/>
          <dgm:resizeHandles val="exact"/>
        </dgm:presLayoutVars>
      </dgm:prSet>
      <dgm:spPr/>
    </dgm:pt>
    <dgm:pt modelId="{2AC4F096-FD3F-4F21-AAB4-BCA5FB6C0A29}" type="pres">
      <dgm:prSet presAssocID="{C61CA9F1-9B25-425D-8A05-6BEDB2AC1C07}" presName="compNode" presStyleCnt="0"/>
      <dgm:spPr/>
    </dgm:pt>
    <dgm:pt modelId="{F751E90A-A75D-4994-BFE2-A37A43C0E07D}" type="pres">
      <dgm:prSet presAssocID="{C61CA9F1-9B25-425D-8A05-6BEDB2AC1C07}" presName="iconBgRect" presStyleLbl="bgShp" presStyleIdx="0" presStyleCnt="6"/>
      <dgm:spPr/>
    </dgm:pt>
    <dgm:pt modelId="{15BFE5A6-759D-414A-BC32-3E3A0FC537DB}" type="pres">
      <dgm:prSet presAssocID="{C61CA9F1-9B25-425D-8A05-6BEDB2AC1C07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7B1DE50C-180B-4C3D-9B6D-7A4ECCEECE5F}" type="pres">
      <dgm:prSet presAssocID="{C61CA9F1-9B25-425D-8A05-6BEDB2AC1C07}" presName="spaceRect" presStyleCnt="0"/>
      <dgm:spPr/>
    </dgm:pt>
    <dgm:pt modelId="{3387080A-C8F6-4377-8851-5CF0A54405F6}" type="pres">
      <dgm:prSet presAssocID="{C61CA9F1-9B25-425D-8A05-6BEDB2AC1C07}" presName="textRect" presStyleLbl="revTx" presStyleIdx="0" presStyleCnt="6">
        <dgm:presLayoutVars>
          <dgm:chMax val="1"/>
          <dgm:chPref val="1"/>
        </dgm:presLayoutVars>
      </dgm:prSet>
      <dgm:spPr/>
    </dgm:pt>
    <dgm:pt modelId="{1DDF89D0-D684-448A-A424-F0302F52DCD3}" type="pres">
      <dgm:prSet presAssocID="{2FAE87FE-976A-4773-A3A3-2CE1A2A981FB}" presName="sibTrans" presStyleLbl="sibTrans2D1" presStyleIdx="0" presStyleCnt="0"/>
      <dgm:spPr/>
    </dgm:pt>
    <dgm:pt modelId="{DFB55A3A-2EC0-44B1-ABB2-115EC861250C}" type="pres">
      <dgm:prSet presAssocID="{82D48D4A-A346-4636-ADF2-3AF49A1AC668}" presName="compNode" presStyleCnt="0"/>
      <dgm:spPr/>
    </dgm:pt>
    <dgm:pt modelId="{20D4BEA4-256D-4C16-B22C-F4017900A967}" type="pres">
      <dgm:prSet presAssocID="{82D48D4A-A346-4636-ADF2-3AF49A1AC668}" presName="iconBgRect" presStyleLbl="bgShp" presStyleIdx="1" presStyleCnt="6"/>
      <dgm:spPr/>
    </dgm:pt>
    <dgm:pt modelId="{2F219729-680B-4FFB-8278-1AA4A216D72F}" type="pres">
      <dgm:prSet presAssocID="{82D48D4A-A346-4636-ADF2-3AF49A1AC668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pretón de manos"/>
        </a:ext>
      </dgm:extLst>
    </dgm:pt>
    <dgm:pt modelId="{D41654D8-5A82-426E-9320-D52B4402637A}" type="pres">
      <dgm:prSet presAssocID="{82D48D4A-A346-4636-ADF2-3AF49A1AC668}" presName="spaceRect" presStyleCnt="0"/>
      <dgm:spPr/>
    </dgm:pt>
    <dgm:pt modelId="{EBE6D085-FE7B-45AF-AF8A-83A0C4895829}" type="pres">
      <dgm:prSet presAssocID="{82D48D4A-A346-4636-ADF2-3AF49A1AC668}" presName="textRect" presStyleLbl="revTx" presStyleIdx="1" presStyleCnt="6">
        <dgm:presLayoutVars>
          <dgm:chMax val="1"/>
          <dgm:chPref val="1"/>
        </dgm:presLayoutVars>
      </dgm:prSet>
      <dgm:spPr/>
    </dgm:pt>
    <dgm:pt modelId="{04C57C1B-6730-475A-AEEF-B29E488C8DE5}" type="pres">
      <dgm:prSet presAssocID="{A5327D5F-7261-4EC4-9625-5539456844C1}" presName="sibTrans" presStyleLbl="sibTrans2D1" presStyleIdx="0" presStyleCnt="0"/>
      <dgm:spPr/>
    </dgm:pt>
    <dgm:pt modelId="{6D522CD1-AD2C-4FB6-8CAD-11DA5A5368C5}" type="pres">
      <dgm:prSet presAssocID="{DEC4F1EE-A429-4D47-9688-CFC75B9E7E02}" presName="compNode" presStyleCnt="0"/>
      <dgm:spPr/>
    </dgm:pt>
    <dgm:pt modelId="{B0BB70C4-541C-4F6A-904E-AE0681DCC7E5}" type="pres">
      <dgm:prSet presAssocID="{DEC4F1EE-A429-4D47-9688-CFC75B9E7E02}" presName="iconBgRect" presStyleLbl="bgShp" presStyleIdx="2" presStyleCnt="6"/>
      <dgm:spPr/>
    </dgm:pt>
    <dgm:pt modelId="{FCCA2F72-5983-4E4F-A998-BEF6EF1B4C50}" type="pres">
      <dgm:prSet presAssocID="{DEC4F1EE-A429-4D47-9688-CFC75B9E7E02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bros"/>
        </a:ext>
      </dgm:extLst>
    </dgm:pt>
    <dgm:pt modelId="{143D4C2B-FF57-4308-B2BF-BFABD2715783}" type="pres">
      <dgm:prSet presAssocID="{DEC4F1EE-A429-4D47-9688-CFC75B9E7E02}" presName="spaceRect" presStyleCnt="0"/>
      <dgm:spPr/>
    </dgm:pt>
    <dgm:pt modelId="{3618376D-ADC7-46D1-B767-981431749ECB}" type="pres">
      <dgm:prSet presAssocID="{DEC4F1EE-A429-4D47-9688-CFC75B9E7E02}" presName="textRect" presStyleLbl="revTx" presStyleIdx="2" presStyleCnt="6">
        <dgm:presLayoutVars>
          <dgm:chMax val="1"/>
          <dgm:chPref val="1"/>
        </dgm:presLayoutVars>
      </dgm:prSet>
      <dgm:spPr/>
    </dgm:pt>
    <dgm:pt modelId="{8F44C54D-A0AE-4134-B4EF-CE02741AE795}" type="pres">
      <dgm:prSet presAssocID="{281682E3-5535-40F9-A295-3706ECC8A96D}" presName="sibTrans" presStyleLbl="sibTrans2D1" presStyleIdx="0" presStyleCnt="0"/>
      <dgm:spPr/>
    </dgm:pt>
    <dgm:pt modelId="{11C6698B-8D2D-4CBC-8FDF-A39A5FEEE7C9}" type="pres">
      <dgm:prSet presAssocID="{5A11514C-7087-46EB-BFEC-AAB803CF74A0}" presName="compNode" presStyleCnt="0"/>
      <dgm:spPr/>
    </dgm:pt>
    <dgm:pt modelId="{C90D3750-4BF4-4A9B-813A-846F5C6427C2}" type="pres">
      <dgm:prSet presAssocID="{5A11514C-7087-46EB-BFEC-AAB803CF74A0}" presName="iconBgRect" presStyleLbl="bgShp" presStyleIdx="3" presStyleCnt="6"/>
      <dgm:spPr/>
    </dgm:pt>
    <dgm:pt modelId="{55DB3D04-481D-44E4-B9BF-F3DA657088D1}" type="pres">
      <dgm:prSet presAssocID="{5A11514C-7087-46EB-BFEC-AAB803CF74A0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tillo de juez"/>
        </a:ext>
      </dgm:extLst>
    </dgm:pt>
    <dgm:pt modelId="{573A2D42-3309-46FF-AB4B-76E546DDC724}" type="pres">
      <dgm:prSet presAssocID="{5A11514C-7087-46EB-BFEC-AAB803CF74A0}" presName="spaceRect" presStyleCnt="0"/>
      <dgm:spPr/>
    </dgm:pt>
    <dgm:pt modelId="{31B08344-331F-4696-8F14-3D1C70B6C55F}" type="pres">
      <dgm:prSet presAssocID="{5A11514C-7087-46EB-BFEC-AAB803CF74A0}" presName="textRect" presStyleLbl="revTx" presStyleIdx="3" presStyleCnt="6">
        <dgm:presLayoutVars>
          <dgm:chMax val="1"/>
          <dgm:chPref val="1"/>
        </dgm:presLayoutVars>
      </dgm:prSet>
      <dgm:spPr/>
    </dgm:pt>
    <dgm:pt modelId="{FE4B358E-04D1-4FC2-95F7-D4D471A589CE}" type="pres">
      <dgm:prSet presAssocID="{5356C526-E962-4D2A-93C9-04EAB1568C58}" presName="sibTrans" presStyleLbl="sibTrans2D1" presStyleIdx="0" presStyleCnt="0"/>
      <dgm:spPr/>
    </dgm:pt>
    <dgm:pt modelId="{2DEF87A0-BCC3-476D-9471-9A14CE3FC366}" type="pres">
      <dgm:prSet presAssocID="{C2C5EB25-6298-4347-82C6-C9BFAC79EBE5}" presName="compNode" presStyleCnt="0"/>
      <dgm:spPr/>
    </dgm:pt>
    <dgm:pt modelId="{1FBD1205-6302-474D-8DD9-F232D9C0CB1A}" type="pres">
      <dgm:prSet presAssocID="{C2C5EB25-6298-4347-82C6-C9BFAC79EBE5}" presName="iconBgRect" presStyleLbl="bgShp" presStyleIdx="4" presStyleCnt="6"/>
      <dgm:spPr/>
    </dgm:pt>
    <dgm:pt modelId="{A8D2CCDB-A5EA-40B5-B540-A02FC88EEE8D}" type="pres">
      <dgm:prSet presAssocID="{C2C5EB25-6298-4347-82C6-C9BFAC79EBE5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hopping bag"/>
        </a:ext>
      </dgm:extLst>
    </dgm:pt>
    <dgm:pt modelId="{66C498F9-A76A-4E3B-A53E-CB1A6310FAEA}" type="pres">
      <dgm:prSet presAssocID="{C2C5EB25-6298-4347-82C6-C9BFAC79EBE5}" presName="spaceRect" presStyleCnt="0"/>
      <dgm:spPr/>
    </dgm:pt>
    <dgm:pt modelId="{456388B3-E358-40F8-982D-510F4C2FDBD2}" type="pres">
      <dgm:prSet presAssocID="{C2C5EB25-6298-4347-82C6-C9BFAC79EBE5}" presName="textRect" presStyleLbl="revTx" presStyleIdx="4" presStyleCnt="6">
        <dgm:presLayoutVars>
          <dgm:chMax val="1"/>
          <dgm:chPref val="1"/>
        </dgm:presLayoutVars>
      </dgm:prSet>
      <dgm:spPr/>
    </dgm:pt>
    <dgm:pt modelId="{B46E5E0A-8CB6-40FE-A68E-5F6138F391AD}" type="pres">
      <dgm:prSet presAssocID="{CBE60579-FFBD-44C1-837C-9401A6418D51}" presName="sibTrans" presStyleLbl="sibTrans2D1" presStyleIdx="0" presStyleCnt="0"/>
      <dgm:spPr/>
    </dgm:pt>
    <dgm:pt modelId="{9E4A3765-5AA9-4F68-B45C-16D1A92060B8}" type="pres">
      <dgm:prSet presAssocID="{F1EE0507-6D01-432C-AEAC-6E4603318705}" presName="compNode" presStyleCnt="0"/>
      <dgm:spPr/>
    </dgm:pt>
    <dgm:pt modelId="{9E689F2D-7DBF-4147-B94C-0BD795B168CF}" type="pres">
      <dgm:prSet presAssocID="{F1EE0507-6D01-432C-AEAC-6E4603318705}" presName="iconBgRect" presStyleLbl="bgShp" presStyleIdx="5" presStyleCnt="6"/>
      <dgm:spPr/>
    </dgm:pt>
    <dgm:pt modelId="{3F5CF164-8E58-410F-96CB-E5899C70EC5B}" type="pres">
      <dgm:prSet presAssocID="{F1EE0507-6D01-432C-AEAC-6E4603318705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unión"/>
        </a:ext>
      </dgm:extLst>
    </dgm:pt>
    <dgm:pt modelId="{BA1992B6-EF26-41E6-A95E-D6C3E4638266}" type="pres">
      <dgm:prSet presAssocID="{F1EE0507-6D01-432C-AEAC-6E4603318705}" presName="spaceRect" presStyleCnt="0"/>
      <dgm:spPr/>
    </dgm:pt>
    <dgm:pt modelId="{094D01EA-6727-4000-A923-5830B363EDD8}" type="pres">
      <dgm:prSet presAssocID="{F1EE0507-6D01-432C-AEAC-6E4603318705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883FD906-7507-4572-9C53-ABA52D46D636}" type="presOf" srcId="{5356C526-E962-4D2A-93C9-04EAB1568C58}" destId="{FE4B358E-04D1-4FC2-95F7-D4D471A589CE}" srcOrd="0" destOrd="0" presId="urn:microsoft.com/office/officeart/2018/2/layout/IconCircleList"/>
    <dgm:cxn modelId="{9C1B5716-08BB-481E-9996-11C7E126781E}" srcId="{FEEB7ECB-875F-44B2-A052-BB7C6E58B59E}" destId="{82D48D4A-A346-4636-ADF2-3AF49A1AC668}" srcOrd="1" destOrd="0" parTransId="{C1F49A8A-A13E-4922-ABAD-D0E285AA1233}" sibTransId="{A5327D5F-7261-4EC4-9625-5539456844C1}"/>
    <dgm:cxn modelId="{7E17C221-13D4-46E3-83AC-15DF79F03671}" type="presOf" srcId="{DEC4F1EE-A429-4D47-9688-CFC75B9E7E02}" destId="{3618376D-ADC7-46D1-B767-981431749ECB}" srcOrd="0" destOrd="0" presId="urn:microsoft.com/office/officeart/2018/2/layout/IconCircleList"/>
    <dgm:cxn modelId="{EE07C023-7FEC-4263-8F0F-747D19C30534}" type="presOf" srcId="{5A11514C-7087-46EB-BFEC-AAB803CF74A0}" destId="{31B08344-331F-4696-8F14-3D1C70B6C55F}" srcOrd="0" destOrd="0" presId="urn:microsoft.com/office/officeart/2018/2/layout/IconCircleList"/>
    <dgm:cxn modelId="{AB382437-0988-4096-9223-C637EAD46EAE}" srcId="{FEEB7ECB-875F-44B2-A052-BB7C6E58B59E}" destId="{C61CA9F1-9B25-425D-8A05-6BEDB2AC1C07}" srcOrd="0" destOrd="0" parTransId="{1A9084E2-7547-4550-918E-82802B2E493C}" sibTransId="{2FAE87FE-976A-4773-A3A3-2CE1A2A981FB}"/>
    <dgm:cxn modelId="{0DAD2B39-DF3A-42C3-B75F-1F1B5E542132}" type="presOf" srcId="{C2C5EB25-6298-4347-82C6-C9BFAC79EBE5}" destId="{456388B3-E358-40F8-982D-510F4C2FDBD2}" srcOrd="0" destOrd="0" presId="urn:microsoft.com/office/officeart/2018/2/layout/IconCircleList"/>
    <dgm:cxn modelId="{B130CE5C-C076-4F8A-90AA-8410F2A6841C}" type="presOf" srcId="{A5327D5F-7261-4EC4-9625-5539456844C1}" destId="{04C57C1B-6730-475A-AEEF-B29E488C8DE5}" srcOrd="0" destOrd="0" presId="urn:microsoft.com/office/officeart/2018/2/layout/IconCircleList"/>
    <dgm:cxn modelId="{AE724963-FDB3-48D3-ABEE-F04E16016F29}" srcId="{FEEB7ECB-875F-44B2-A052-BB7C6E58B59E}" destId="{C2C5EB25-6298-4347-82C6-C9BFAC79EBE5}" srcOrd="4" destOrd="0" parTransId="{F37108B0-77A3-4B30-99CD-B1E4B1930657}" sibTransId="{CBE60579-FFBD-44C1-837C-9401A6418D51}"/>
    <dgm:cxn modelId="{9252EE6D-590C-46E4-B199-B4DCCA34CF33}" type="presOf" srcId="{FEEB7ECB-875F-44B2-A052-BB7C6E58B59E}" destId="{F74E9485-EE9F-4138-9265-1DB55D441C50}" srcOrd="0" destOrd="0" presId="urn:microsoft.com/office/officeart/2018/2/layout/IconCircleList"/>
    <dgm:cxn modelId="{AE481880-555D-456D-9751-B97DB239E8EC}" type="presOf" srcId="{CBE60579-FFBD-44C1-837C-9401A6418D51}" destId="{B46E5E0A-8CB6-40FE-A68E-5F6138F391AD}" srcOrd="0" destOrd="0" presId="urn:microsoft.com/office/officeart/2018/2/layout/IconCircleList"/>
    <dgm:cxn modelId="{B3EA9986-7290-4BD7-834B-DFEBC4E991B2}" srcId="{FEEB7ECB-875F-44B2-A052-BB7C6E58B59E}" destId="{DEC4F1EE-A429-4D47-9688-CFC75B9E7E02}" srcOrd="2" destOrd="0" parTransId="{8FB3A439-F67F-480F-ADA9-647E9FE480FF}" sibTransId="{281682E3-5535-40F9-A295-3706ECC8A96D}"/>
    <dgm:cxn modelId="{F7510588-6ACA-4B54-8E19-8F48B6971654}" type="presOf" srcId="{281682E3-5535-40F9-A295-3706ECC8A96D}" destId="{8F44C54D-A0AE-4134-B4EF-CE02741AE795}" srcOrd="0" destOrd="0" presId="urn:microsoft.com/office/officeart/2018/2/layout/IconCircleList"/>
    <dgm:cxn modelId="{AAD09EA7-CB61-454D-B805-55218CD40E07}" srcId="{FEEB7ECB-875F-44B2-A052-BB7C6E58B59E}" destId="{F1EE0507-6D01-432C-AEAC-6E4603318705}" srcOrd="5" destOrd="0" parTransId="{54C6824D-A627-4500-AD3C-753FDBC44B85}" sibTransId="{A3C5EE94-CF19-428C-ABF5-ED5951FCC25A}"/>
    <dgm:cxn modelId="{21AB5BB9-1E42-4EDE-87BA-42AF220F012F}" type="presOf" srcId="{2FAE87FE-976A-4773-A3A3-2CE1A2A981FB}" destId="{1DDF89D0-D684-448A-A424-F0302F52DCD3}" srcOrd="0" destOrd="0" presId="urn:microsoft.com/office/officeart/2018/2/layout/IconCircleList"/>
    <dgm:cxn modelId="{316489D1-D94B-48E3-AA9C-2926385C0693}" type="presOf" srcId="{82D48D4A-A346-4636-ADF2-3AF49A1AC668}" destId="{EBE6D085-FE7B-45AF-AF8A-83A0C4895829}" srcOrd="0" destOrd="0" presId="urn:microsoft.com/office/officeart/2018/2/layout/IconCircleList"/>
    <dgm:cxn modelId="{A0EEE6EA-36EC-4172-9E08-155629CD4096}" type="presOf" srcId="{C61CA9F1-9B25-425D-8A05-6BEDB2AC1C07}" destId="{3387080A-C8F6-4377-8851-5CF0A54405F6}" srcOrd="0" destOrd="0" presId="urn:microsoft.com/office/officeart/2018/2/layout/IconCircleList"/>
    <dgm:cxn modelId="{DF2DE6EB-38EB-4AE5-8AD5-9E93B082FDAC}" srcId="{FEEB7ECB-875F-44B2-A052-BB7C6E58B59E}" destId="{5A11514C-7087-46EB-BFEC-AAB803CF74A0}" srcOrd="3" destOrd="0" parTransId="{09746B96-67F5-4666-8605-41F44ABB0384}" sibTransId="{5356C526-E962-4D2A-93C9-04EAB1568C58}"/>
    <dgm:cxn modelId="{257CEDFC-1811-4F54-84C8-82C52E77EE7D}" type="presOf" srcId="{F1EE0507-6D01-432C-AEAC-6E4603318705}" destId="{094D01EA-6727-4000-A923-5830B363EDD8}" srcOrd="0" destOrd="0" presId="urn:microsoft.com/office/officeart/2018/2/layout/IconCircleList"/>
    <dgm:cxn modelId="{19513757-F137-4FCF-AF21-75031873D46E}" type="presParOf" srcId="{F74E9485-EE9F-4138-9265-1DB55D441C50}" destId="{95807624-525B-424D-B87F-18F40C8055FD}" srcOrd="0" destOrd="0" presId="urn:microsoft.com/office/officeart/2018/2/layout/IconCircleList"/>
    <dgm:cxn modelId="{DC03E48F-7F96-44AE-A9E3-71AEA95CA950}" type="presParOf" srcId="{95807624-525B-424D-B87F-18F40C8055FD}" destId="{2AC4F096-FD3F-4F21-AAB4-BCA5FB6C0A29}" srcOrd="0" destOrd="0" presId="urn:microsoft.com/office/officeart/2018/2/layout/IconCircleList"/>
    <dgm:cxn modelId="{C0D9FAE7-0AEF-4791-94F3-25A639CA5563}" type="presParOf" srcId="{2AC4F096-FD3F-4F21-AAB4-BCA5FB6C0A29}" destId="{F751E90A-A75D-4994-BFE2-A37A43C0E07D}" srcOrd="0" destOrd="0" presId="urn:microsoft.com/office/officeart/2018/2/layout/IconCircleList"/>
    <dgm:cxn modelId="{285A342C-E377-4874-9FAD-130DFD76AE17}" type="presParOf" srcId="{2AC4F096-FD3F-4F21-AAB4-BCA5FB6C0A29}" destId="{15BFE5A6-759D-414A-BC32-3E3A0FC537DB}" srcOrd="1" destOrd="0" presId="urn:microsoft.com/office/officeart/2018/2/layout/IconCircleList"/>
    <dgm:cxn modelId="{408D4B7B-DE91-4697-BAF2-D45C035A948E}" type="presParOf" srcId="{2AC4F096-FD3F-4F21-AAB4-BCA5FB6C0A29}" destId="{7B1DE50C-180B-4C3D-9B6D-7A4ECCEECE5F}" srcOrd="2" destOrd="0" presId="urn:microsoft.com/office/officeart/2018/2/layout/IconCircleList"/>
    <dgm:cxn modelId="{85C1B576-57D6-4714-A355-7A5C158A856E}" type="presParOf" srcId="{2AC4F096-FD3F-4F21-AAB4-BCA5FB6C0A29}" destId="{3387080A-C8F6-4377-8851-5CF0A54405F6}" srcOrd="3" destOrd="0" presId="urn:microsoft.com/office/officeart/2018/2/layout/IconCircleList"/>
    <dgm:cxn modelId="{16C21B1E-3F50-42CD-B8BE-EE52903250FA}" type="presParOf" srcId="{95807624-525B-424D-B87F-18F40C8055FD}" destId="{1DDF89D0-D684-448A-A424-F0302F52DCD3}" srcOrd="1" destOrd="0" presId="urn:microsoft.com/office/officeart/2018/2/layout/IconCircleList"/>
    <dgm:cxn modelId="{0718D2BD-90D3-4045-902C-85B6417F2EF8}" type="presParOf" srcId="{95807624-525B-424D-B87F-18F40C8055FD}" destId="{DFB55A3A-2EC0-44B1-ABB2-115EC861250C}" srcOrd="2" destOrd="0" presId="urn:microsoft.com/office/officeart/2018/2/layout/IconCircleList"/>
    <dgm:cxn modelId="{4D7FD020-0EC6-4A9F-A513-E3767F439906}" type="presParOf" srcId="{DFB55A3A-2EC0-44B1-ABB2-115EC861250C}" destId="{20D4BEA4-256D-4C16-B22C-F4017900A967}" srcOrd="0" destOrd="0" presId="urn:microsoft.com/office/officeart/2018/2/layout/IconCircleList"/>
    <dgm:cxn modelId="{B55DB0D8-2DA4-45F4-928D-55550966F009}" type="presParOf" srcId="{DFB55A3A-2EC0-44B1-ABB2-115EC861250C}" destId="{2F219729-680B-4FFB-8278-1AA4A216D72F}" srcOrd="1" destOrd="0" presId="urn:microsoft.com/office/officeart/2018/2/layout/IconCircleList"/>
    <dgm:cxn modelId="{0BA6CB46-4CFC-40FF-BDBD-B0CE585C59A9}" type="presParOf" srcId="{DFB55A3A-2EC0-44B1-ABB2-115EC861250C}" destId="{D41654D8-5A82-426E-9320-D52B4402637A}" srcOrd="2" destOrd="0" presId="urn:microsoft.com/office/officeart/2018/2/layout/IconCircleList"/>
    <dgm:cxn modelId="{A64F1735-9523-43DB-BBC9-B9407CD75629}" type="presParOf" srcId="{DFB55A3A-2EC0-44B1-ABB2-115EC861250C}" destId="{EBE6D085-FE7B-45AF-AF8A-83A0C4895829}" srcOrd="3" destOrd="0" presId="urn:microsoft.com/office/officeart/2018/2/layout/IconCircleList"/>
    <dgm:cxn modelId="{5C2EA0DA-B9C8-401E-945C-6A2B748A5CC3}" type="presParOf" srcId="{95807624-525B-424D-B87F-18F40C8055FD}" destId="{04C57C1B-6730-475A-AEEF-B29E488C8DE5}" srcOrd="3" destOrd="0" presId="urn:microsoft.com/office/officeart/2018/2/layout/IconCircleList"/>
    <dgm:cxn modelId="{CDD9F1D1-BDAB-4F49-96CB-A7CCB4D1F5DF}" type="presParOf" srcId="{95807624-525B-424D-B87F-18F40C8055FD}" destId="{6D522CD1-AD2C-4FB6-8CAD-11DA5A5368C5}" srcOrd="4" destOrd="0" presId="urn:microsoft.com/office/officeart/2018/2/layout/IconCircleList"/>
    <dgm:cxn modelId="{087580AF-1234-4F0A-8680-DE94C4FB8B27}" type="presParOf" srcId="{6D522CD1-AD2C-4FB6-8CAD-11DA5A5368C5}" destId="{B0BB70C4-541C-4F6A-904E-AE0681DCC7E5}" srcOrd="0" destOrd="0" presId="urn:microsoft.com/office/officeart/2018/2/layout/IconCircleList"/>
    <dgm:cxn modelId="{DA9FE8D9-249D-483C-B87A-789C8BFEB54A}" type="presParOf" srcId="{6D522CD1-AD2C-4FB6-8CAD-11DA5A5368C5}" destId="{FCCA2F72-5983-4E4F-A998-BEF6EF1B4C50}" srcOrd="1" destOrd="0" presId="urn:microsoft.com/office/officeart/2018/2/layout/IconCircleList"/>
    <dgm:cxn modelId="{EC0E1EEF-276D-4DE4-876E-8484BA9D96EA}" type="presParOf" srcId="{6D522CD1-AD2C-4FB6-8CAD-11DA5A5368C5}" destId="{143D4C2B-FF57-4308-B2BF-BFABD2715783}" srcOrd="2" destOrd="0" presId="urn:microsoft.com/office/officeart/2018/2/layout/IconCircleList"/>
    <dgm:cxn modelId="{3AFE55F4-0F63-4E7E-BAF6-9735BF254573}" type="presParOf" srcId="{6D522CD1-AD2C-4FB6-8CAD-11DA5A5368C5}" destId="{3618376D-ADC7-46D1-B767-981431749ECB}" srcOrd="3" destOrd="0" presId="urn:microsoft.com/office/officeart/2018/2/layout/IconCircleList"/>
    <dgm:cxn modelId="{C81252E3-5D0F-41F9-A508-735E4F64E8A4}" type="presParOf" srcId="{95807624-525B-424D-B87F-18F40C8055FD}" destId="{8F44C54D-A0AE-4134-B4EF-CE02741AE795}" srcOrd="5" destOrd="0" presId="urn:microsoft.com/office/officeart/2018/2/layout/IconCircleList"/>
    <dgm:cxn modelId="{32582F2D-9867-4044-A9D4-641A1556CCB6}" type="presParOf" srcId="{95807624-525B-424D-B87F-18F40C8055FD}" destId="{11C6698B-8D2D-4CBC-8FDF-A39A5FEEE7C9}" srcOrd="6" destOrd="0" presId="urn:microsoft.com/office/officeart/2018/2/layout/IconCircleList"/>
    <dgm:cxn modelId="{36EEAE70-F7F8-4004-97A9-70F1B689FADC}" type="presParOf" srcId="{11C6698B-8D2D-4CBC-8FDF-A39A5FEEE7C9}" destId="{C90D3750-4BF4-4A9B-813A-846F5C6427C2}" srcOrd="0" destOrd="0" presId="urn:microsoft.com/office/officeart/2018/2/layout/IconCircleList"/>
    <dgm:cxn modelId="{BE0C38EB-F443-482F-B123-7DD84BB4E767}" type="presParOf" srcId="{11C6698B-8D2D-4CBC-8FDF-A39A5FEEE7C9}" destId="{55DB3D04-481D-44E4-B9BF-F3DA657088D1}" srcOrd="1" destOrd="0" presId="urn:microsoft.com/office/officeart/2018/2/layout/IconCircleList"/>
    <dgm:cxn modelId="{D16CC031-BD02-4D9C-9B7B-425F2DE40D75}" type="presParOf" srcId="{11C6698B-8D2D-4CBC-8FDF-A39A5FEEE7C9}" destId="{573A2D42-3309-46FF-AB4B-76E546DDC724}" srcOrd="2" destOrd="0" presId="urn:microsoft.com/office/officeart/2018/2/layout/IconCircleList"/>
    <dgm:cxn modelId="{AC767385-62E4-491D-83F7-3878B9CDFBAF}" type="presParOf" srcId="{11C6698B-8D2D-4CBC-8FDF-A39A5FEEE7C9}" destId="{31B08344-331F-4696-8F14-3D1C70B6C55F}" srcOrd="3" destOrd="0" presId="urn:microsoft.com/office/officeart/2018/2/layout/IconCircleList"/>
    <dgm:cxn modelId="{E9CDE58E-D9F5-4DF4-8426-31506F9CDD64}" type="presParOf" srcId="{95807624-525B-424D-B87F-18F40C8055FD}" destId="{FE4B358E-04D1-4FC2-95F7-D4D471A589CE}" srcOrd="7" destOrd="0" presId="urn:microsoft.com/office/officeart/2018/2/layout/IconCircleList"/>
    <dgm:cxn modelId="{E9B110FF-35E7-4464-A080-87FBEFA357C4}" type="presParOf" srcId="{95807624-525B-424D-B87F-18F40C8055FD}" destId="{2DEF87A0-BCC3-476D-9471-9A14CE3FC366}" srcOrd="8" destOrd="0" presId="urn:microsoft.com/office/officeart/2018/2/layout/IconCircleList"/>
    <dgm:cxn modelId="{9F1DDE85-6FE0-4AD2-BCC2-86D7B02F3082}" type="presParOf" srcId="{2DEF87A0-BCC3-476D-9471-9A14CE3FC366}" destId="{1FBD1205-6302-474D-8DD9-F232D9C0CB1A}" srcOrd="0" destOrd="0" presId="urn:microsoft.com/office/officeart/2018/2/layout/IconCircleList"/>
    <dgm:cxn modelId="{4C3519E4-2890-4D31-B486-89F7DE9684B9}" type="presParOf" srcId="{2DEF87A0-BCC3-476D-9471-9A14CE3FC366}" destId="{A8D2CCDB-A5EA-40B5-B540-A02FC88EEE8D}" srcOrd="1" destOrd="0" presId="urn:microsoft.com/office/officeart/2018/2/layout/IconCircleList"/>
    <dgm:cxn modelId="{E8207466-A5E3-41C5-A1DF-36342BBCC8B3}" type="presParOf" srcId="{2DEF87A0-BCC3-476D-9471-9A14CE3FC366}" destId="{66C498F9-A76A-4E3B-A53E-CB1A6310FAEA}" srcOrd="2" destOrd="0" presId="urn:microsoft.com/office/officeart/2018/2/layout/IconCircleList"/>
    <dgm:cxn modelId="{0774D2F5-18F6-4BAB-914D-0CAF885EB177}" type="presParOf" srcId="{2DEF87A0-BCC3-476D-9471-9A14CE3FC366}" destId="{456388B3-E358-40F8-982D-510F4C2FDBD2}" srcOrd="3" destOrd="0" presId="urn:microsoft.com/office/officeart/2018/2/layout/IconCircleList"/>
    <dgm:cxn modelId="{1BA0CE61-37D2-46D7-AA0B-FCD7047AFF6E}" type="presParOf" srcId="{95807624-525B-424D-B87F-18F40C8055FD}" destId="{B46E5E0A-8CB6-40FE-A68E-5F6138F391AD}" srcOrd="9" destOrd="0" presId="urn:microsoft.com/office/officeart/2018/2/layout/IconCircleList"/>
    <dgm:cxn modelId="{134DB1D5-2DD0-4660-838C-72AD20853360}" type="presParOf" srcId="{95807624-525B-424D-B87F-18F40C8055FD}" destId="{9E4A3765-5AA9-4F68-B45C-16D1A92060B8}" srcOrd="10" destOrd="0" presId="urn:microsoft.com/office/officeart/2018/2/layout/IconCircleList"/>
    <dgm:cxn modelId="{E04E7404-4EC9-4695-AA97-1834F9E1B34F}" type="presParOf" srcId="{9E4A3765-5AA9-4F68-B45C-16D1A92060B8}" destId="{9E689F2D-7DBF-4147-B94C-0BD795B168CF}" srcOrd="0" destOrd="0" presId="urn:microsoft.com/office/officeart/2018/2/layout/IconCircleList"/>
    <dgm:cxn modelId="{1B9DDB39-E97C-451C-8FDC-06ABD8460D5F}" type="presParOf" srcId="{9E4A3765-5AA9-4F68-B45C-16D1A92060B8}" destId="{3F5CF164-8E58-410F-96CB-E5899C70EC5B}" srcOrd="1" destOrd="0" presId="urn:microsoft.com/office/officeart/2018/2/layout/IconCircleList"/>
    <dgm:cxn modelId="{D63F0304-A95C-4579-9826-6896390CB93D}" type="presParOf" srcId="{9E4A3765-5AA9-4F68-B45C-16D1A92060B8}" destId="{BA1992B6-EF26-41E6-A95E-D6C3E4638266}" srcOrd="2" destOrd="0" presId="urn:microsoft.com/office/officeart/2018/2/layout/IconCircleList"/>
    <dgm:cxn modelId="{3E58225D-6946-4C01-B989-72636095CB8C}" type="presParOf" srcId="{9E4A3765-5AA9-4F68-B45C-16D1A92060B8}" destId="{094D01EA-6727-4000-A923-5830B363EDD8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EB7ECB-875F-44B2-A052-BB7C6E58B59E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4_2" csCatId="accent4" phldr="1"/>
      <dgm:spPr/>
      <dgm:t>
        <a:bodyPr/>
        <a:lstStyle/>
        <a:p>
          <a:endParaRPr lang="en-US"/>
        </a:p>
      </dgm:t>
    </dgm:pt>
    <dgm:pt modelId="{C25F8EC5-A0E6-46C8-9E8E-F8B6A5B7257C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Responsabilidad civil de producto.</a:t>
          </a:r>
          <a:endParaRPr lang="en-US"/>
        </a:p>
      </dgm:t>
    </dgm:pt>
    <dgm:pt modelId="{BB3C8324-B035-43DC-8B43-E2EE8BF567FD}" type="parTrans" cxnId="{46453BD8-9D85-4BAF-8AF3-BABBFE598655}">
      <dgm:prSet/>
      <dgm:spPr/>
      <dgm:t>
        <a:bodyPr/>
        <a:lstStyle/>
        <a:p>
          <a:endParaRPr lang="en-US"/>
        </a:p>
      </dgm:t>
    </dgm:pt>
    <dgm:pt modelId="{532EFC4D-4382-4121-B60F-D069E2F379EA}" type="sibTrans" cxnId="{46453BD8-9D85-4BAF-8AF3-BABBFE59865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B4954ED-5BE8-4871-9953-ED4C96FAAD0B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Responsabilidad civil industrial y de transporte de mercancías.</a:t>
          </a:r>
          <a:endParaRPr lang="en-US"/>
        </a:p>
      </dgm:t>
    </dgm:pt>
    <dgm:pt modelId="{BB024D46-0285-46CB-A2A8-6513A813E6AD}" type="parTrans" cxnId="{CCFFAFE7-68E0-42D3-BA08-73A488690B06}">
      <dgm:prSet/>
      <dgm:spPr/>
      <dgm:t>
        <a:bodyPr/>
        <a:lstStyle/>
        <a:p>
          <a:endParaRPr lang="en-US"/>
        </a:p>
      </dgm:t>
    </dgm:pt>
    <dgm:pt modelId="{24933E67-E482-446C-A344-CDFC27FFE52D}" type="sibTrans" cxnId="{CCFFAFE7-68E0-42D3-BA08-73A488690B0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D119C98-A63A-40D0-8280-9F27548286EF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Responsabilidad civil médico-sanitaria.</a:t>
          </a:r>
          <a:endParaRPr lang="en-US"/>
        </a:p>
      </dgm:t>
    </dgm:pt>
    <dgm:pt modelId="{98F22BCB-49AE-495E-8841-789C1184E803}" type="parTrans" cxnId="{43A1AF12-846B-4B0B-BB21-CF5642BC2780}">
      <dgm:prSet/>
      <dgm:spPr/>
      <dgm:t>
        <a:bodyPr/>
        <a:lstStyle/>
        <a:p>
          <a:endParaRPr lang="es-ES"/>
        </a:p>
      </dgm:t>
    </dgm:pt>
    <dgm:pt modelId="{0788F581-1CE8-4685-B0ED-25959B18849D}" type="sibTrans" cxnId="{43A1AF12-846B-4B0B-BB21-CF5642BC2780}">
      <dgm:prSet/>
      <dgm:spPr/>
      <dgm:t>
        <a:bodyPr/>
        <a:lstStyle/>
        <a:p>
          <a:pPr>
            <a:lnSpc>
              <a:spcPct val="100000"/>
            </a:lnSpc>
          </a:pPr>
          <a:endParaRPr lang="es-ES"/>
        </a:p>
      </dgm:t>
    </dgm:pt>
    <dgm:pt modelId="{C869CD3B-930F-4B6C-BFDA-EFB7AEB26C3A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dirty="0"/>
            <a:t>Responsabilidad civil de administradores y directivos (D&amp;O).</a:t>
          </a:r>
          <a:endParaRPr lang="en-US" dirty="0"/>
        </a:p>
      </dgm:t>
    </dgm:pt>
    <dgm:pt modelId="{C05DAFDF-62CB-44E3-B361-8BDC5994C22B}" type="parTrans" cxnId="{D5C9AED6-C671-4383-A84D-BBD508330857}">
      <dgm:prSet/>
      <dgm:spPr/>
      <dgm:t>
        <a:bodyPr/>
        <a:lstStyle/>
        <a:p>
          <a:endParaRPr lang="es-ES"/>
        </a:p>
      </dgm:t>
    </dgm:pt>
    <dgm:pt modelId="{AFFDE1F0-C60E-469D-AE90-7CD03B12C587}" type="sibTrans" cxnId="{D5C9AED6-C671-4383-A84D-BBD508330857}">
      <dgm:prSet/>
      <dgm:spPr/>
      <dgm:t>
        <a:bodyPr/>
        <a:lstStyle/>
        <a:p>
          <a:pPr>
            <a:lnSpc>
              <a:spcPct val="100000"/>
            </a:lnSpc>
          </a:pPr>
          <a:endParaRPr lang="es-ES"/>
        </a:p>
      </dgm:t>
    </dgm:pt>
    <dgm:pt modelId="{B5FAB1B6-7E46-4A31-85D2-93A2ACF95F6B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Responsabilidad civil profesional.</a:t>
          </a:r>
          <a:endParaRPr lang="en-US"/>
        </a:p>
      </dgm:t>
    </dgm:pt>
    <dgm:pt modelId="{FCCEF016-03B8-4B03-8AF7-C19BE3C8E87B}" type="parTrans" cxnId="{8D045EB8-7BAC-40BF-B232-4D9DA6FD66BD}">
      <dgm:prSet/>
      <dgm:spPr/>
      <dgm:t>
        <a:bodyPr/>
        <a:lstStyle/>
        <a:p>
          <a:endParaRPr lang="es-ES"/>
        </a:p>
      </dgm:t>
    </dgm:pt>
    <dgm:pt modelId="{CAFE4A3E-82CD-46F8-AACD-3BE7E4476343}" type="sibTrans" cxnId="{8D045EB8-7BAC-40BF-B232-4D9DA6FD66BD}">
      <dgm:prSet/>
      <dgm:spPr/>
      <dgm:t>
        <a:bodyPr/>
        <a:lstStyle/>
        <a:p>
          <a:pPr>
            <a:lnSpc>
              <a:spcPct val="100000"/>
            </a:lnSpc>
          </a:pPr>
          <a:endParaRPr lang="es-ES"/>
        </a:p>
      </dgm:t>
    </dgm:pt>
    <dgm:pt modelId="{0D769716-09A8-4242-94F1-84399B053190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Responsabilidad civil medioambiental.</a:t>
          </a:r>
          <a:endParaRPr lang="en-US"/>
        </a:p>
      </dgm:t>
    </dgm:pt>
    <dgm:pt modelId="{B1AC8062-FDA0-43E5-BB71-49408D5C3DF4}" type="parTrans" cxnId="{FDAFFC3F-7F13-4268-AA55-FAB6CCD46315}">
      <dgm:prSet/>
      <dgm:spPr/>
      <dgm:t>
        <a:bodyPr/>
        <a:lstStyle/>
        <a:p>
          <a:endParaRPr lang="es-ES"/>
        </a:p>
      </dgm:t>
    </dgm:pt>
    <dgm:pt modelId="{1AA19530-27F9-430D-AA74-569AE9FFC2FB}" type="sibTrans" cxnId="{FDAFFC3F-7F13-4268-AA55-FAB6CCD46315}">
      <dgm:prSet/>
      <dgm:spPr/>
      <dgm:t>
        <a:bodyPr/>
        <a:lstStyle/>
        <a:p>
          <a:pPr>
            <a:lnSpc>
              <a:spcPct val="100000"/>
            </a:lnSpc>
          </a:pPr>
          <a:endParaRPr lang="es-ES"/>
        </a:p>
      </dgm:t>
    </dgm:pt>
    <dgm:pt modelId="{DCCFCADA-6D0B-4BF2-9D01-0272BB27281E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Responsabilidad civil en el ámbito de la edificación.</a:t>
          </a:r>
          <a:endParaRPr lang="en-US"/>
        </a:p>
      </dgm:t>
    </dgm:pt>
    <dgm:pt modelId="{34352C43-51DC-4237-A5B8-FDE7E98F9F6C}" type="parTrans" cxnId="{57242377-FBE3-402B-9751-2318F61C66AB}">
      <dgm:prSet/>
      <dgm:spPr/>
      <dgm:t>
        <a:bodyPr/>
        <a:lstStyle/>
        <a:p>
          <a:endParaRPr lang="es-ES"/>
        </a:p>
      </dgm:t>
    </dgm:pt>
    <dgm:pt modelId="{E47A7E43-3E61-42D6-8081-C69334BEF7BA}" type="sibTrans" cxnId="{57242377-FBE3-402B-9751-2318F61C66AB}">
      <dgm:prSet/>
      <dgm:spPr/>
      <dgm:t>
        <a:bodyPr/>
        <a:lstStyle/>
        <a:p>
          <a:pPr>
            <a:lnSpc>
              <a:spcPct val="100000"/>
            </a:lnSpc>
          </a:pPr>
          <a:endParaRPr lang="es-ES"/>
        </a:p>
      </dgm:t>
    </dgm:pt>
    <dgm:pt modelId="{E918549C-1D6B-4138-A3D4-0EB7D24A6963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dirty="0"/>
            <a:t>Responsabilidad civil por daños.</a:t>
          </a:r>
          <a:endParaRPr lang="en-US" dirty="0"/>
        </a:p>
      </dgm:t>
    </dgm:pt>
    <dgm:pt modelId="{5B60C973-B8E2-4427-94ED-794D7476DDBA}" type="parTrans" cxnId="{A002B60D-128F-41B9-A759-4EA983002C5E}">
      <dgm:prSet/>
      <dgm:spPr/>
      <dgm:t>
        <a:bodyPr/>
        <a:lstStyle/>
        <a:p>
          <a:endParaRPr lang="es-ES"/>
        </a:p>
      </dgm:t>
    </dgm:pt>
    <dgm:pt modelId="{1149D44E-7EE6-4FEA-AE96-40BA76823537}" type="sibTrans" cxnId="{A002B60D-128F-41B9-A759-4EA983002C5E}">
      <dgm:prSet/>
      <dgm:spPr/>
      <dgm:t>
        <a:bodyPr/>
        <a:lstStyle/>
        <a:p>
          <a:endParaRPr lang="es-ES"/>
        </a:p>
      </dgm:t>
    </dgm:pt>
    <dgm:pt modelId="{AFEBDA8E-6925-4D96-BDD6-8E783EF8AE44}" type="pres">
      <dgm:prSet presAssocID="{FEEB7ECB-875F-44B2-A052-BB7C6E58B59E}" presName="root" presStyleCnt="0">
        <dgm:presLayoutVars>
          <dgm:dir/>
          <dgm:resizeHandles val="exact"/>
        </dgm:presLayoutVars>
      </dgm:prSet>
      <dgm:spPr/>
    </dgm:pt>
    <dgm:pt modelId="{04CEBB60-6252-4D6C-A37D-7827C0B5F64C}" type="pres">
      <dgm:prSet presAssocID="{C25F8EC5-A0E6-46C8-9E8E-F8B6A5B7257C}" presName="compNode" presStyleCnt="0"/>
      <dgm:spPr/>
    </dgm:pt>
    <dgm:pt modelId="{79DAC1B9-8A4D-4597-9EA8-586D8AC2C44B}" type="pres">
      <dgm:prSet presAssocID="{C25F8EC5-A0E6-46C8-9E8E-F8B6A5B7257C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DA855616-1AC3-4A2A-86BD-422970C4D438}" type="pres">
      <dgm:prSet presAssocID="{C25F8EC5-A0E6-46C8-9E8E-F8B6A5B7257C}" presName="spaceRect" presStyleCnt="0"/>
      <dgm:spPr/>
    </dgm:pt>
    <dgm:pt modelId="{FD5613D2-4B6C-40E8-AA18-9DC1BC756673}" type="pres">
      <dgm:prSet presAssocID="{C25F8EC5-A0E6-46C8-9E8E-F8B6A5B7257C}" presName="textRect" presStyleLbl="revTx" presStyleIdx="0" presStyleCnt="8">
        <dgm:presLayoutVars>
          <dgm:chMax val="1"/>
          <dgm:chPref val="1"/>
        </dgm:presLayoutVars>
      </dgm:prSet>
      <dgm:spPr/>
    </dgm:pt>
    <dgm:pt modelId="{84664027-4CC9-40F4-B407-59D9E80207C2}" type="pres">
      <dgm:prSet presAssocID="{532EFC4D-4382-4121-B60F-D069E2F379EA}" presName="sibTrans" presStyleCnt="0"/>
      <dgm:spPr/>
    </dgm:pt>
    <dgm:pt modelId="{6BC47165-0DA7-4049-AC81-92A9628A2C2D}" type="pres">
      <dgm:prSet presAssocID="{6B4954ED-5BE8-4871-9953-ED4C96FAAD0B}" presName="compNode" presStyleCnt="0"/>
      <dgm:spPr/>
    </dgm:pt>
    <dgm:pt modelId="{44ADB884-0202-4271-93E8-B45807DFB07D}" type="pres">
      <dgm:prSet presAssocID="{6B4954ED-5BE8-4871-9953-ED4C96FAAD0B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mión"/>
        </a:ext>
      </dgm:extLst>
    </dgm:pt>
    <dgm:pt modelId="{7A7784C6-9EA9-466D-A377-06B951B53DBC}" type="pres">
      <dgm:prSet presAssocID="{6B4954ED-5BE8-4871-9953-ED4C96FAAD0B}" presName="spaceRect" presStyleCnt="0"/>
      <dgm:spPr/>
    </dgm:pt>
    <dgm:pt modelId="{EB4BE6F3-951E-4E6D-A9BB-35273609B978}" type="pres">
      <dgm:prSet presAssocID="{6B4954ED-5BE8-4871-9953-ED4C96FAAD0B}" presName="textRect" presStyleLbl="revTx" presStyleIdx="1" presStyleCnt="8">
        <dgm:presLayoutVars>
          <dgm:chMax val="1"/>
          <dgm:chPref val="1"/>
        </dgm:presLayoutVars>
      </dgm:prSet>
      <dgm:spPr/>
    </dgm:pt>
    <dgm:pt modelId="{08927211-3436-44CF-867A-B0756F1E81DC}" type="pres">
      <dgm:prSet presAssocID="{24933E67-E482-446C-A344-CDFC27FFE52D}" presName="sibTrans" presStyleCnt="0"/>
      <dgm:spPr/>
    </dgm:pt>
    <dgm:pt modelId="{AFB6FCBC-0FAD-47DE-B16E-4817422817F7}" type="pres">
      <dgm:prSet presAssocID="{FD119C98-A63A-40D0-8280-9F27548286EF}" presName="compNode" presStyleCnt="0"/>
      <dgm:spPr/>
    </dgm:pt>
    <dgm:pt modelId="{6D15FB52-E989-43A6-9101-05A30854E782}" type="pres">
      <dgm:prSet presAssocID="{FD119C98-A63A-40D0-8280-9F27548286EF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stetoscopio"/>
        </a:ext>
      </dgm:extLst>
    </dgm:pt>
    <dgm:pt modelId="{8CF5F7B6-1C3F-416F-8D66-9609927A666F}" type="pres">
      <dgm:prSet presAssocID="{FD119C98-A63A-40D0-8280-9F27548286EF}" presName="spaceRect" presStyleCnt="0"/>
      <dgm:spPr/>
    </dgm:pt>
    <dgm:pt modelId="{70E77A74-0103-4C29-847B-8E6F8AED7414}" type="pres">
      <dgm:prSet presAssocID="{FD119C98-A63A-40D0-8280-9F27548286EF}" presName="textRect" presStyleLbl="revTx" presStyleIdx="2" presStyleCnt="8">
        <dgm:presLayoutVars>
          <dgm:chMax val="1"/>
          <dgm:chPref val="1"/>
        </dgm:presLayoutVars>
      </dgm:prSet>
      <dgm:spPr/>
    </dgm:pt>
    <dgm:pt modelId="{DC61A7C7-59A9-49D0-98CD-B24C651809E1}" type="pres">
      <dgm:prSet presAssocID="{0788F581-1CE8-4685-B0ED-25959B18849D}" presName="sibTrans" presStyleCnt="0"/>
      <dgm:spPr/>
    </dgm:pt>
    <dgm:pt modelId="{CA1FD20F-8097-4507-9B55-5FE710068AA9}" type="pres">
      <dgm:prSet presAssocID="{C869CD3B-930F-4B6C-BFDA-EFB7AEB26C3A}" presName="compNode" presStyleCnt="0"/>
      <dgm:spPr/>
    </dgm:pt>
    <dgm:pt modelId="{14D45B80-C670-4A85-8884-F5D8740B946D}" type="pres">
      <dgm:prSet presAssocID="{C869CD3B-930F-4B6C-BFDA-EFB7AEB26C3A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6227D863-256D-46FB-A189-7A4D467283E9}" type="pres">
      <dgm:prSet presAssocID="{C869CD3B-930F-4B6C-BFDA-EFB7AEB26C3A}" presName="spaceRect" presStyleCnt="0"/>
      <dgm:spPr/>
    </dgm:pt>
    <dgm:pt modelId="{04DAB5E9-F208-4205-8270-E5B9BE4F7F39}" type="pres">
      <dgm:prSet presAssocID="{C869CD3B-930F-4B6C-BFDA-EFB7AEB26C3A}" presName="textRect" presStyleLbl="revTx" presStyleIdx="3" presStyleCnt="8">
        <dgm:presLayoutVars>
          <dgm:chMax val="1"/>
          <dgm:chPref val="1"/>
        </dgm:presLayoutVars>
      </dgm:prSet>
      <dgm:spPr/>
    </dgm:pt>
    <dgm:pt modelId="{3596A112-C561-4EE9-BDD4-911B0BCA4F2C}" type="pres">
      <dgm:prSet presAssocID="{AFFDE1F0-C60E-469D-AE90-7CD03B12C587}" presName="sibTrans" presStyleCnt="0"/>
      <dgm:spPr/>
    </dgm:pt>
    <dgm:pt modelId="{E9F3E7FA-EF93-4612-B83C-AF4E7AB69D5E}" type="pres">
      <dgm:prSet presAssocID="{B5FAB1B6-7E46-4A31-85D2-93A2ACF95F6B}" presName="compNode" presStyleCnt="0"/>
      <dgm:spPr/>
    </dgm:pt>
    <dgm:pt modelId="{735751F5-EFB3-4188-A926-32023B020D7E}" type="pres">
      <dgm:prSet presAssocID="{B5FAB1B6-7E46-4A31-85D2-93A2ACF95F6B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A36D97B0-B1F2-4C8D-81AA-A1CB6D674238}" type="pres">
      <dgm:prSet presAssocID="{B5FAB1B6-7E46-4A31-85D2-93A2ACF95F6B}" presName="spaceRect" presStyleCnt="0"/>
      <dgm:spPr/>
    </dgm:pt>
    <dgm:pt modelId="{D0D8D127-F16D-47FD-83DA-E3C1B5221BBA}" type="pres">
      <dgm:prSet presAssocID="{B5FAB1B6-7E46-4A31-85D2-93A2ACF95F6B}" presName="textRect" presStyleLbl="revTx" presStyleIdx="4" presStyleCnt="8">
        <dgm:presLayoutVars>
          <dgm:chMax val="1"/>
          <dgm:chPref val="1"/>
        </dgm:presLayoutVars>
      </dgm:prSet>
      <dgm:spPr/>
    </dgm:pt>
    <dgm:pt modelId="{CA16B92B-4887-47FA-B57E-230B15FC4E25}" type="pres">
      <dgm:prSet presAssocID="{CAFE4A3E-82CD-46F8-AACD-3BE7E4476343}" presName="sibTrans" presStyleCnt="0"/>
      <dgm:spPr/>
    </dgm:pt>
    <dgm:pt modelId="{D4A8994F-F2B5-4E42-AD6B-F8370537E729}" type="pres">
      <dgm:prSet presAssocID="{0D769716-09A8-4242-94F1-84399B053190}" presName="compNode" presStyleCnt="0"/>
      <dgm:spPr/>
    </dgm:pt>
    <dgm:pt modelId="{E877C47D-F771-44C6-8287-45CB79341B23}" type="pres">
      <dgm:prSet presAssocID="{0D769716-09A8-4242-94F1-84399B053190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 de hombres"/>
        </a:ext>
      </dgm:extLst>
    </dgm:pt>
    <dgm:pt modelId="{6F1A95DB-8E13-4799-A2DF-5E9EB4FCBD11}" type="pres">
      <dgm:prSet presAssocID="{0D769716-09A8-4242-94F1-84399B053190}" presName="spaceRect" presStyleCnt="0"/>
      <dgm:spPr/>
    </dgm:pt>
    <dgm:pt modelId="{73B71B19-3DE9-4C3C-A35C-BDA7A3C7CDC3}" type="pres">
      <dgm:prSet presAssocID="{0D769716-09A8-4242-94F1-84399B053190}" presName="textRect" presStyleLbl="revTx" presStyleIdx="5" presStyleCnt="8">
        <dgm:presLayoutVars>
          <dgm:chMax val="1"/>
          <dgm:chPref val="1"/>
        </dgm:presLayoutVars>
      </dgm:prSet>
      <dgm:spPr/>
    </dgm:pt>
    <dgm:pt modelId="{EB5D2386-680F-447F-86F6-50CA839A8FFF}" type="pres">
      <dgm:prSet presAssocID="{1AA19530-27F9-430D-AA74-569AE9FFC2FB}" presName="sibTrans" presStyleCnt="0"/>
      <dgm:spPr/>
    </dgm:pt>
    <dgm:pt modelId="{DD0FC467-10B1-4FF2-8338-C77471260B73}" type="pres">
      <dgm:prSet presAssocID="{DCCFCADA-6D0B-4BF2-9D01-0272BB27281E}" presName="compNode" presStyleCnt="0"/>
      <dgm:spPr/>
    </dgm:pt>
    <dgm:pt modelId="{76F36504-9BB6-400C-8628-4A7567731552}" type="pres">
      <dgm:prSet presAssocID="{DCCFCADA-6D0B-4BF2-9D01-0272BB27281E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tillo de juez"/>
        </a:ext>
      </dgm:extLst>
    </dgm:pt>
    <dgm:pt modelId="{42DD6A0E-80D1-4987-A2EC-ABB7D73EC275}" type="pres">
      <dgm:prSet presAssocID="{DCCFCADA-6D0B-4BF2-9D01-0272BB27281E}" presName="spaceRect" presStyleCnt="0"/>
      <dgm:spPr/>
    </dgm:pt>
    <dgm:pt modelId="{93521F43-588C-4F86-97C5-0BD2A5AABB16}" type="pres">
      <dgm:prSet presAssocID="{DCCFCADA-6D0B-4BF2-9D01-0272BB27281E}" presName="textRect" presStyleLbl="revTx" presStyleIdx="6" presStyleCnt="8">
        <dgm:presLayoutVars>
          <dgm:chMax val="1"/>
          <dgm:chPref val="1"/>
        </dgm:presLayoutVars>
      </dgm:prSet>
      <dgm:spPr/>
    </dgm:pt>
    <dgm:pt modelId="{8350BD7F-9DE4-4352-B490-352207C262FB}" type="pres">
      <dgm:prSet presAssocID="{E47A7E43-3E61-42D6-8081-C69334BEF7BA}" presName="sibTrans" presStyleCnt="0"/>
      <dgm:spPr/>
    </dgm:pt>
    <dgm:pt modelId="{F74DADDD-B342-4842-9DEA-1D0DE5A453AF}" type="pres">
      <dgm:prSet presAssocID="{E918549C-1D6B-4138-A3D4-0EB7D24A6963}" presName="compNode" presStyleCnt="0"/>
      <dgm:spPr/>
    </dgm:pt>
    <dgm:pt modelId="{1F64B0F5-9118-484F-89F3-6973911081D1}" type="pres">
      <dgm:prSet presAssocID="{E918549C-1D6B-4138-A3D4-0EB7D24A6963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089C586A-B9CB-43B9-B9D1-8BCFBA3E6D18}" type="pres">
      <dgm:prSet presAssocID="{E918549C-1D6B-4138-A3D4-0EB7D24A6963}" presName="spaceRect" presStyleCnt="0"/>
      <dgm:spPr/>
    </dgm:pt>
    <dgm:pt modelId="{1498C443-87C1-48DD-ACAF-855B645BF3D7}" type="pres">
      <dgm:prSet presAssocID="{E918549C-1D6B-4138-A3D4-0EB7D24A6963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A002B60D-128F-41B9-A759-4EA983002C5E}" srcId="{FEEB7ECB-875F-44B2-A052-BB7C6E58B59E}" destId="{E918549C-1D6B-4138-A3D4-0EB7D24A6963}" srcOrd="7" destOrd="0" parTransId="{5B60C973-B8E2-4427-94ED-794D7476DDBA}" sibTransId="{1149D44E-7EE6-4FEA-AE96-40BA76823537}"/>
    <dgm:cxn modelId="{B3017F0E-E165-4156-860D-E4F383B2454C}" type="presOf" srcId="{C869CD3B-930F-4B6C-BFDA-EFB7AEB26C3A}" destId="{04DAB5E9-F208-4205-8270-E5B9BE4F7F39}" srcOrd="0" destOrd="0" presId="urn:microsoft.com/office/officeart/2018/2/layout/IconLabelList"/>
    <dgm:cxn modelId="{43A1AF12-846B-4B0B-BB21-CF5642BC2780}" srcId="{FEEB7ECB-875F-44B2-A052-BB7C6E58B59E}" destId="{FD119C98-A63A-40D0-8280-9F27548286EF}" srcOrd="2" destOrd="0" parTransId="{98F22BCB-49AE-495E-8841-789C1184E803}" sibTransId="{0788F581-1CE8-4685-B0ED-25959B18849D}"/>
    <dgm:cxn modelId="{0E198F3F-BC5A-4EB7-ABA0-EFC5F81443A3}" type="presOf" srcId="{FEEB7ECB-875F-44B2-A052-BB7C6E58B59E}" destId="{AFEBDA8E-6925-4D96-BDD6-8E783EF8AE44}" srcOrd="0" destOrd="0" presId="urn:microsoft.com/office/officeart/2018/2/layout/IconLabelList"/>
    <dgm:cxn modelId="{FDAFFC3F-7F13-4268-AA55-FAB6CCD46315}" srcId="{FEEB7ECB-875F-44B2-A052-BB7C6E58B59E}" destId="{0D769716-09A8-4242-94F1-84399B053190}" srcOrd="5" destOrd="0" parTransId="{B1AC8062-FDA0-43E5-BB71-49408D5C3DF4}" sibTransId="{1AA19530-27F9-430D-AA74-569AE9FFC2FB}"/>
    <dgm:cxn modelId="{57242377-FBE3-402B-9751-2318F61C66AB}" srcId="{FEEB7ECB-875F-44B2-A052-BB7C6E58B59E}" destId="{DCCFCADA-6D0B-4BF2-9D01-0272BB27281E}" srcOrd="6" destOrd="0" parTransId="{34352C43-51DC-4237-A5B8-FDE7E98F9F6C}" sibTransId="{E47A7E43-3E61-42D6-8081-C69334BEF7BA}"/>
    <dgm:cxn modelId="{B8E2D659-7220-4CEF-9B51-2BBE4500E2D2}" type="presOf" srcId="{FD119C98-A63A-40D0-8280-9F27548286EF}" destId="{70E77A74-0103-4C29-847B-8E6F8AED7414}" srcOrd="0" destOrd="0" presId="urn:microsoft.com/office/officeart/2018/2/layout/IconLabelList"/>
    <dgm:cxn modelId="{E862B27D-C5B9-4D6B-BEEC-1BCA3405467B}" type="presOf" srcId="{B5FAB1B6-7E46-4A31-85D2-93A2ACF95F6B}" destId="{D0D8D127-F16D-47FD-83DA-E3C1B5221BBA}" srcOrd="0" destOrd="0" presId="urn:microsoft.com/office/officeart/2018/2/layout/IconLabelList"/>
    <dgm:cxn modelId="{1818EA8C-20A0-43B4-9E73-A5407BFCC130}" type="presOf" srcId="{E918549C-1D6B-4138-A3D4-0EB7D24A6963}" destId="{1498C443-87C1-48DD-ACAF-855B645BF3D7}" srcOrd="0" destOrd="0" presId="urn:microsoft.com/office/officeart/2018/2/layout/IconLabelList"/>
    <dgm:cxn modelId="{A1823298-0AFB-4E8B-8BD1-1D807BFA8559}" type="presOf" srcId="{C25F8EC5-A0E6-46C8-9E8E-F8B6A5B7257C}" destId="{FD5613D2-4B6C-40E8-AA18-9DC1BC756673}" srcOrd="0" destOrd="0" presId="urn:microsoft.com/office/officeart/2018/2/layout/IconLabelList"/>
    <dgm:cxn modelId="{CC4BFDA2-CBC1-4D96-9322-36404D6BD65E}" type="presOf" srcId="{6B4954ED-5BE8-4871-9953-ED4C96FAAD0B}" destId="{EB4BE6F3-951E-4E6D-A9BB-35273609B978}" srcOrd="0" destOrd="0" presId="urn:microsoft.com/office/officeart/2018/2/layout/IconLabelList"/>
    <dgm:cxn modelId="{8D045EB8-7BAC-40BF-B232-4D9DA6FD66BD}" srcId="{FEEB7ECB-875F-44B2-A052-BB7C6E58B59E}" destId="{B5FAB1B6-7E46-4A31-85D2-93A2ACF95F6B}" srcOrd="4" destOrd="0" parTransId="{FCCEF016-03B8-4B03-8AF7-C19BE3C8E87B}" sibTransId="{CAFE4A3E-82CD-46F8-AACD-3BE7E4476343}"/>
    <dgm:cxn modelId="{D5C9AED6-C671-4383-A84D-BBD508330857}" srcId="{FEEB7ECB-875F-44B2-A052-BB7C6E58B59E}" destId="{C869CD3B-930F-4B6C-BFDA-EFB7AEB26C3A}" srcOrd="3" destOrd="0" parTransId="{C05DAFDF-62CB-44E3-B361-8BDC5994C22B}" sibTransId="{AFFDE1F0-C60E-469D-AE90-7CD03B12C587}"/>
    <dgm:cxn modelId="{46453BD8-9D85-4BAF-8AF3-BABBFE598655}" srcId="{FEEB7ECB-875F-44B2-A052-BB7C6E58B59E}" destId="{C25F8EC5-A0E6-46C8-9E8E-F8B6A5B7257C}" srcOrd="0" destOrd="0" parTransId="{BB3C8324-B035-43DC-8B43-E2EE8BF567FD}" sibTransId="{532EFC4D-4382-4121-B60F-D069E2F379EA}"/>
    <dgm:cxn modelId="{CCFFAFE7-68E0-42D3-BA08-73A488690B06}" srcId="{FEEB7ECB-875F-44B2-A052-BB7C6E58B59E}" destId="{6B4954ED-5BE8-4871-9953-ED4C96FAAD0B}" srcOrd="1" destOrd="0" parTransId="{BB024D46-0285-46CB-A2A8-6513A813E6AD}" sibTransId="{24933E67-E482-446C-A344-CDFC27FFE52D}"/>
    <dgm:cxn modelId="{76D993EA-F228-4DD8-9D74-94CFB163CFF0}" type="presOf" srcId="{0D769716-09A8-4242-94F1-84399B053190}" destId="{73B71B19-3DE9-4C3C-A35C-BDA7A3C7CDC3}" srcOrd="0" destOrd="0" presId="urn:microsoft.com/office/officeart/2018/2/layout/IconLabelList"/>
    <dgm:cxn modelId="{F0C3ECFE-B69D-4F0F-9665-2844055918A4}" type="presOf" srcId="{DCCFCADA-6D0B-4BF2-9D01-0272BB27281E}" destId="{93521F43-588C-4F86-97C5-0BD2A5AABB16}" srcOrd="0" destOrd="0" presId="urn:microsoft.com/office/officeart/2018/2/layout/IconLabelList"/>
    <dgm:cxn modelId="{CEACFCE5-5DD9-42F6-9DCE-267C0EBC88D9}" type="presParOf" srcId="{AFEBDA8E-6925-4D96-BDD6-8E783EF8AE44}" destId="{04CEBB60-6252-4D6C-A37D-7827C0B5F64C}" srcOrd="0" destOrd="0" presId="urn:microsoft.com/office/officeart/2018/2/layout/IconLabelList"/>
    <dgm:cxn modelId="{64BC832C-BBCD-48C1-9885-1C39C3391826}" type="presParOf" srcId="{04CEBB60-6252-4D6C-A37D-7827C0B5F64C}" destId="{79DAC1B9-8A4D-4597-9EA8-586D8AC2C44B}" srcOrd="0" destOrd="0" presId="urn:microsoft.com/office/officeart/2018/2/layout/IconLabelList"/>
    <dgm:cxn modelId="{DA8B1FDF-D911-4813-8810-D854FE5D60DE}" type="presParOf" srcId="{04CEBB60-6252-4D6C-A37D-7827C0B5F64C}" destId="{DA855616-1AC3-4A2A-86BD-422970C4D438}" srcOrd="1" destOrd="0" presId="urn:microsoft.com/office/officeart/2018/2/layout/IconLabelList"/>
    <dgm:cxn modelId="{F6C56B15-346D-423C-9912-55B95E5A74A1}" type="presParOf" srcId="{04CEBB60-6252-4D6C-A37D-7827C0B5F64C}" destId="{FD5613D2-4B6C-40E8-AA18-9DC1BC756673}" srcOrd="2" destOrd="0" presId="urn:microsoft.com/office/officeart/2018/2/layout/IconLabelList"/>
    <dgm:cxn modelId="{85F6B509-8326-4F39-80A0-7CBACE2CC6DE}" type="presParOf" srcId="{AFEBDA8E-6925-4D96-BDD6-8E783EF8AE44}" destId="{84664027-4CC9-40F4-B407-59D9E80207C2}" srcOrd="1" destOrd="0" presId="urn:microsoft.com/office/officeart/2018/2/layout/IconLabelList"/>
    <dgm:cxn modelId="{96E1FC96-89B3-4FCF-8869-3D4AE73195C3}" type="presParOf" srcId="{AFEBDA8E-6925-4D96-BDD6-8E783EF8AE44}" destId="{6BC47165-0DA7-4049-AC81-92A9628A2C2D}" srcOrd="2" destOrd="0" presId="urn:microsoft.com/office/officeart/2018/2/layout/IconLabelList"/>
    <dgm:cxn modelId="{73DED524-47CF-4DC2-9412-4CE5F47EC8BF}" type="presParOf" srcId="{6BC47165-0DA7-4049-AC81-92A9628A2C2D}" destId="{44ADB884-0202-4271-93E8-B45807DFB07D}" srcOrd="0" destOrd="0" presId="urn:microsoft.com/office/officeart/2018/2/layout/IconLabelList"/>
    <dgm:cxn modelId="{E01D98CF-AD4F-453C-AC88-E7886E1B049C}" type="presParOf" srcId="{6BC47165-0DA7-4049-AC81-92A9628A2C2D}" destId="{7A7784C6-9EA9-466D-A377-06B951B53DBC}" srcOrd="1" destOrd="0" presId="urn:microsoft.com/office/officeart/2018/2/layout/IconLabelList"/>
    <dgm:cxn modelId="{5FB3265A-B878-4616-AD1E-A65642628631}" type="presParOf" srcId="{6BC47165-0DA7-4049-AC81-92A9628A2C2D}" destId="{EB4BE6F3-951E-4E6D-A9BB-35273609B978}" srcOrd="2" destOrd="0" presId="urn:microsoft.com/office/officeart/2018/2/layout/IconLabelList"/>
    <dgm:cxn modelId="{1F365884-248A-4B4E-ABDC-CDE4667DAFC9}" type="presParOf" srcId="{AFEBDA8E-6925-4D96-BDD6-8E783EF8AE44}" destId="{08927211-3436-44CF-867A-B0756F1E81DC}" srcOrd="3" destOrd="0" presId="urn:microsoft.com/office/officeart/2018/2/layout/IconLabelList"/>
    <dgm:cxn modelId="{BA3EA5B4-63DF-4FD0-BC19-D2B212FB7F8A}" type="presParOf" srcId="{AFEBDA8E-6925-4D96-BDD6-8E783EF8AE44}" destId="{AFB6FCBC-0FAD-47DE-B16E-4817422817F7}" srcOrd="4" destOrd="0" presId="urn:microsoft.com/office/officeart/2018/2/layout/IconLabelList"/>
    <dgm:cxn modelId="{3307B5EA-C6E8-4509-9392-D5287825A528}" type="presParOf" srcId="{AFB6FCBC-0FAD-47DE-B16E-4817422817F7}" destId="{6D15FB52-E989-43A6-9101-05A30854E782}" srcOrd="0" destOrd="0" presId="urn:microsoft.com/office/officeart/2018/2/layout/IconLabelList"/>
    <dgm:cxn modelId="{3341A68E-49D0-46A5-BCF4-24FB9DD80750}" type="presParOf" srcId="{AFB6FCBC-0FAD-47DE-B16E-4817422817F7}" destId="{8CF5F7B6-1C3F-416F-8D66-9609927A666F}" srcOrd="1" destOrd="0" presId="urn:microsoft.com/office/officeart/2018/2/layout/IconLabelList"/>
    <dgm:cxn modelId="{4A139DC6-1313-4587-9E07-133F6EC5CE2C}" type="presParOf" srcId="{AFB6FCBC-0FAD-47DE-B16E-4817422817F7}" destId="{70E77A74-0103-4C29-847B-8E6F8AED7414}" srcOrd="2" destOrd="0" presId="urn:microsoft.com/office/officeart/2018/2/layout/IconLabelList"/>
    <dgm:cxn modelId="{7A74B96C-70A9-4787-A38B-AEE099307898}" type="presParOf" srcId="{AFEBDA8E-6925-4D96-BDD6-8E783EF8AE44}" destId="{DC61A7C7-59A9-49D0-98CD-B24C651809E1}" srcOrd="5" destOrd="0" presId="urn:microsoft.com/office/officeart/2018/2/layout/IconLabelList"/>
    <dgm:cxn modelId="{3B500CE5-C4F0-48B7-872F-1C21019103E4}" type="presParOf" srcId="{AFEBDA8E-6925-4D96-BDD6-8E783EF8AE44}" destId="{CA1FD20F-8097-4507-9B55-5FE710068AA9}" srcOrd="6" destOrd="0" presId="urn:microsoft.com/office/officeart/2018/2/layout/IconLabelList"/>
    <dgm:cxn modelId="{F67D340B-462C-4107-A559-5C1A1524A563}" type="presParOf" srcId="{CA1FD20F-8097-4507-9B55-5FE710068AA9}" destId="{14D45B80-C670-4A85-8884-F5D8740B946D}" srcOrd="0" destOrd="0" presId="urn:microsoft.com/office/officeart/2018/2/layout/IconLabelList"/>
    <dgm:cxn modelId="{FDB00101-3204-4DB6-AB0F-78D5B09E8821}" type="presParOf" srcId="{CA1FD20F-8097-4507-9B55-5FE710068AA9}" destId="{6227D863-256D-46FB-A189-7A4D467283E9}" srcOrd="1" destOrd="0" presId="urn:microsoft.com/office/officeart/2018/2/layout/IconLabelList"/>
    <dgm:cxn modelId="{75A18E4F-B18D-4DBE-9B36-F6E9B81F07C1}" type="presParOf" srcId="{CA1FD20F-8097-4507-9B55-5FE710068AA9}" destId="{04DAB5E9-F208-4205-8270-E5B9BE4F7F39}" srcOrd="2" destOrd="0" presId="urn:microsoft.com/office/officeart/2018/2/layout/IconLabelList"/>
    <dgm:cxn modelId="{E2E54315-11F4-48CC-9900-62097FE82BDD}" type="presParOf" srcId="{AFEBDA8E-6925-4D96-BDD6-8E783EF8AE44}" destId="{3596A112-C561-4EE9-BDD4-911B0BCA4F2C}" srcOrd="7" destOrd="0" presId="urn:microsoft.com/office/officeart/2018/2/layout/IconLabelList"/>
    <dgm:cxn modelId="{4EB01DC3-1376-4B44-93FF-1BBC604E0D6A}" type="presParOf" srcId="{AFEBDA8E-6925-4D96-BDD6-8E783EF8AE44}" destId="{E9F3E7FA-EF93-4612-B83C-AF4E7AB69D5E}" srcOrd="8" destOrd="0" presId="urn:microsoft.com/office/officeart/2018/2/layout/IconLabelList"/>
    <dgm:cxn modelId="{AB6B5FC6-2542-43E3-A7AA-7BF59F587285}" type="presParOf" srcId="{E9F3E7FA-EF93-4612-B83C-AF4E7AB69D5E}" destId="{735751F5-EFB3-4188-A926-32023B020D7E}" srcOrd="0" destOrd="0" presId="urn:microsoft.com/office/officeart/2018/2/layout/IconLabelList"/>
    <dgm:cxn modelId="{C24C4178-E603-4AA5-80C3-0C54863F821A}" type="presParOf" srcId="{E9F3E7FA-EF93-4612-B83C-AF4E7AB69D5E}" destId="{A36D97B0-B1F2-4C8D-81AA-A1CB6D674238}" srcOrd="1" destOrd="0" presId="urn:microsoft.com/office/officeart/2018/2/layout/IconLabelList"/>
    <dgm:cxn modelId="{C224FF06-CF0E-448F-9B54-46E731259D70}" type="presParOf" srcId="{E9F3E7FA-EF93-4612-B83C-AF4E7AB69D5E}" destId="{D0D8D127-F16D-47FD-83DA-E3C1B5221BBA}" srcOrd="2" destOrd="0" presId="urn:microsoft.com/office/officeart/2018/2/layout/IconLabelList"/>
    <dgm:cxn modelId="{F5692A12-166C-4F18-AD7B-145B5FA1EA34}" type="presParOf" srcId="{AFEBDA8E-6925-4D96-BDD6-8E783EF8AE44}" destId="{CA16B92B-4887-47FA-B57E-230B15FC4E25}" srcOrd="9" destOrd="0" presId="urn:microsoft.com/office/officeart/2018/2/layout/IconLabelList"/>
    <dgm:cxn modelId="{1FF490DE-C9DC-4C15-A977-B5F2F98C6010}" type="presParOf" srcId="{AFEBDA8E-6925-4D96-BDD6-8E783EF8AE44}" destId="{D4A8994F-F2B5-4E42-AD6B-F8370537E729}" srcOrd="10" destOrd="0" presId="urn:microsoft.com/office/officeart/2018/2/layout/IconLabelList"/>
    <dgm:cxn modelId="{2E4A17E3-C49E-4798-8781-48E017D5BDD7}" type="presParOf" srcId="{D4A8994F-F2B5-4E42-AD6B-F8370537E729}" destId="{E877C47D-F771-44C6-8287-45CB79341B23}" srcOrd="0" destOrd="0" presId="urn:microsoft.com/office/officeart/2018/2/layout/IconLabelList"/>
    <dgm:cxn modelId="{E17078DE-A9AA-496F-91A0-B745DBAD74A4}" type="presParOf" srcId="{D4A8994F-F2B5-4E42-AD6B-F8370537E729}" destId="{6F1A95DB-8E13-4799-A2DF-5E9EB4FCBD11}" srcOrd="1" destOrd="0" presId="urn:microsoft.com/office/officeart/2018/2/layout/IconLabelList"/>
    <dgm:cxn modelId="{0BFAD8FC-00EC-4D0C-B6C5-719193306998}" type="presParOf" srcId="{D4A8994F-F2B5-4E42-AD6B-F8370537E729}" destId="{73B71B19-3DE9-4C3C-A35C-BDA7A3C7CDC3}" srcOrd="2" destOrd="0" presId="urn:microsoft.com/office/officeart/2018/2/layout/IconLabelList"/>
    <dgm:cxn modelId="{6EE47134-ADE4-42FC-9B5D-EAF2EE20EFC5}" type="presParOf" srcId="{AFEBDA8E-6925-4D96-BDD6-8E783EF8AE44}" destId="{EB5D2386-680F-447F-86F6-50CA839A8FFF}" srcOrd="11" destOrd="0" presId="urn:microsoft.com/office/officeart/2018/2/layout/IconLabelList"/>
    <dgm:cxn modelId="{B8F0F851-DD9B-4CAB-B039-CC4771CA1C38}" type="presParOf" srcId="{AFEBDA8E-6925-4D96-BDD6-8E783EF8AE44}" destId="{DD0FC467-10B1-4FF2-8338-C77471260B73}" srcOrd="12" destOrd="0" presId="urn:microsoft.com/office/officeart/2018/2/layout/IconLabelList"/>
    <dgm:cxn modelId="{AC6F5801-C726-49BB-B710-C940340428DD}" type="presParOf" srcId="{DD0FC467-10B1-4FF2-8338-C77471260B73}" destId="{76F36504-9BB6-400C-8628-4A7567731552}" srcOrd="0" destOrd="0" presId="urn:microsoft.com/office/officeart/2018/2/layout/IconLabelList"/>
    <dgm:cxn modelId="{6840AE1D-3040-4933-8971-1A6C8BB7971D}" type="presParOf" srcId="{DD0FC467-10B1-4FF2-8338-C77471260B73}" destId="{42DD6A0E-80D1-4987-A2EC-ABB7D73EC275}" srcOrd="1" destOrd="0" presId="urn:microsoft.com/office/officeart/2018/2/layout/IconLabelList"/>
    <dgm:cxn modelId="{C75872C8-6B93-433D-A03A-C47079E1DF28}" type="presParOf" srcId="{DD0FC467-10B1-4FF2-8338-C77471260B73}" destId="{93521F43-588C-4F86-97C5-0BD2A5AABB16}" srcOrd="2" destOrd="0" presId="urn:microsoft.com/office/officeart/2018/2/layout/IconLabelList"/>
    <dgm:cxn modelId="{0B43FB08-B4EF-4339-85FD-1F41687DBE1C}" type="presParOf" srcId="{AFEBDA8E-6925-4D96-BDD6-8E783EF8AE44}" destId="{8350BD7F-9DE4-4352-B490-352207C262FB}" srcOrd="13" destOrd="0" presId="urn:microsoft.com/office/officeart/2018/2/layout/IconLabelList"/>
    <dgm:cxn modelId="{C5D983B7-A133-4515-81D1-428C30B47210}" type="presParOf" srcId="{AFEBDA8E-6925-4D96-BDD6-8E783EF8AE44}" destId="{F74DADDD-B342-4842-9DEA-1D0DE5A453AF}" srcOrd="14" destOrd="0" presId="urn:microsoft.com/office/officeart/2018/2/layout/IconLabelList"/>
    <dgm:cxn modelId="{7E6B4C30-0A2D-453F-9BF2-2909BF9AAD68}" type="presParOf" srcId="{F74DADDD-B342-4842-9DEA-1D0DE5A453AF}" destId="{1F64B0F5-9118-484F-89F3-6973911081D1}" srcOrd="0" destOrd="0" presId="urn:microsoft.com/office/officeart/2018/2/layout/IconLabelList"/>
    <dgm:cxn modelId="{E9D00730-779F-4656-8245-248ABDA75AF7}" type="presParOf" srcId="{F74DADDD-B342-4842-9DEA-1D0DE5A453AF}" destId="{089C586A-B9CB-43B9-B9D1-8BCFBA3E6D18}" srcOrd="1" destOrd="0" presId="urn:microsoft.com/office/officeart/2018/2/layout/IconLabelList"/>
    <dgm:cxn modelId="{BE56E36B-2696-4EAB-9561-815534E19BD5}" type="presParOf" srcId="{F74DADDD-B342-4842-9DEA-1D0DE5A453AF}" destId="{1498C443-87C1-48DD-ACAF-855B645BF3D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B20F1B-19F6-45A3-9EC8-462BB7CF1D36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2D59B8C-0403-42F8-BB43-41BE8FCCEB8C}">
      <dgm:prSet/>
      <dgm:spPr/>
      <dgm:t>
        <a:bodyPr/>
        <a:lstStyle/>
        <a:p>
          <a:r>
            <a:rPr lang="es-ES" dirty="0"/>
            <a:t>Asistencia jurídica en la tramitación de siniestros y reclamaciones.</a:t>
          </a:r>
          <a:endParaRPr lang="en-US" u="none" dirty="0"/>
        </a:p>
      </dgm:t>
    </dgm:pt>
    <dgm:pt modelId="{721E5A8A-D522-4955-9E5C-67385DA99A6B}" type="parTrans" cxnId="{63C86860-D3BC-4475-BEB5-679451FC408F}">
      <dgm:prSet/>
      <dgm:spPr/>
      <dgm:t>
        <a:bodyPr/>
        <a:lstStyle/>
        <a:p>
          <a:endParaRPr lang="en-US"/>
        </a:p>
      </dgm:t>
    </dgm:pt>
    <dgm:pt modelId="{9D2466A9-9726-4679-B973-C63033A28417}" type="sibTrans" cxnId="{63C86860-D3BC-4475-BEB5-679451FC408F}">
      <dgm:prSet/>
      <dgm:spPr/>
      <dgm:t>
        <a:bodyPr/>
        <a:lstStyle/>
        <a:p>
          <a:endParaRPr lang="en-US"/>
        </a:p>
      </dgm:t>
    </dgm:pt>
    <dgm:pt modelId="{779D80E2-9E1A-4D67-91F2-0C004524CE9E}">
      <dgm:prSet/>
      <dgm:spPr/>
      <dgm:t>
        <a:bodyPr/>
        <a:lstStyle/>
        <a:p>
          <a:r>
            <a:rPr lang="es-ES"/>
            <a:t>Auxilio en la tramitación de siniestros y negociaciones extrajudiciales.</a:t>
          </a:r>
        </a:p>
      </dgm:t>
    </dgm:pt>
    <dgm:pt modelId="{04844143-438F-4427-A6E4-6846B2A2BF9A}" type="parTrans" cxnId="{6C079DAB-E381-4F9B-8000-C890039D8000}">
      <dgm:prSet/>
      <dgm:spPr/>
      <dgm:t>
        <a:bodyPr/>
        <a:lstStyle/>
        <a:p>
          <a:endParaRPr lang="es-ES"/>
        </a:p>
      </dgm:t>
    </dgm:pt>
    <dgm:pt modelId="{FE642029-4EB5-4E71-A8B0-C4124AEEED0B}" type="sibTrans" cxnId="{6C079DAB-E381-4F9B-8000-C890039D8000}">
      <dgm:prSet/>
      <dgm:spPr/>
      <dgm:t>
        <a:bodyPr/>
        <a:lstStyle/>
        <a:p>
          <a:endParaRPr lang="es-ES"/>
        </a:p>
      </dgm:t>
    </dgm:pt>
    <dgm:pt modelId="{F2820F47-6BE3-4D83-B349-7A64213C6846}">
      <dgm:prSet/>
      <dgm:spPr/>
      <dgm:t>
        <a:bodyPr/>
        <a:lstStyle/>
        <a:p>
          <a:r>
            <a:rPr lang="es-ES"/>
            <a:t>Análisis de riesgos.</a:t>
          </a:r>
        </a:p>
      </dgm:t>
    </dgm:pt>
    <dgm:pt modelId="{5EF8B74C-1515-4253-9317-0E3727AF17BA}" type="parTrans" cxnId="{F1913CC5-5600-41D5-9188-78FF0401AD44}">
      <dgm:prSet/>
      <dgm:spPr/>
      <dgm:t>
        <a:bodyPr/>
        <a:lstStyle/>
        <a:p>
          <a:endParaRPr lang="es-ES"/>
        </a:p>
      </dgm:t>
    </dgm:pt>
    <dgm:pt modelId="{05105571-39FF-4C16-821E-C41571A9CAE0}" type="sibTrans" cxnId="{F1913CC5-5600-41D5-9188-78FF0401AD44}">
      <dgm:prSet/>
      <dgm:spPr/>
      <dgm:t>
        <a:bodyPr/>
        <a:lstStyle/>
        <a:p>
          <a:endParaRPr lang="es-ES"/>
        </a:p>
      </dgm:t>
    </dgm:pt>
    <dgm:pt modelId="{1982C0A4-3925-4019-8FA2-14CFC9E6CC60}">
      <dgm:prSet/>
      <dgm:spPr/>
      <dgm:t>
        <a:bodyPr/>
        <a:lstStyle/>
        <a:p>
          <a:r>
            <a:rPr lang="es-ES"/>
            <a:t>Verificación de viabilidad de acciones.</a:t>
          </a:r>
        </a:p>
      </dgm:t>
    </dgm:pt>
    <dgm:pt modelId="{AF3EF6D9-AE8F-4C6E-BAC9-7C775521672E}" type="parTrans" cxnId="{428CC7B9-B68D-43C5-94B2-597B96682700}">
      <dgm:prSet/>
      <dgm:spPr/>
      <dgm:t>
        <a:bodyPr/>
        <a:lstStyle/>
        <a:p>
          <a:endParaRPr lang="es-ES"/>
        </a:p>
      </dgm:t>
    </dgm:pt>
    <dgm:pt modelId="{DC6CC2EE-D05F-4285-9AA5-D5746FB28567}" type="sibTrans" cxnId="{428CC7B9-B68D-43C5-94B2-597B96682700}">
      <dgm:prSet/>
      <dgm:spPr/>
      <dgm:t>
        <a:bodyPr/>
        <a:lstStyle/>
        <a:p>
          <a:endParaRPr lang="es-ES"/>
        </a:p>
      </dgm:t>
    </dgm:pt>
    <dgm:pt modelId="{BF71C8AC-6E0E-4C4F-9138-A6C42877755C}">
      <dgm:prSet/>
      <dgm:spPr/>
      <dgm:t>
        <a:bodyPr/>
        <a:lstStyle/>
        <a:p>
          <a:r>
            <a:rPr lang="es-ES"/>
            <a:t>Defensa jurídica ante los Tribunales.</a:t>
          </a:r>
        </a:p>
      </dgm:t>
    </dgm:pt>
    <dgm:pt modelId="{723386AE-F737-435C-BEB2-38BB8488AF04}" type="parTrans" cxnId="{115D09D3-4F84-4499-867A-30FADD48BDCB}">
      <dgm:prSet/>
      <dgm:spPr/>
      <dgm:t>
        <a:bodyPr/>
        <a:lstStyle/>
        <a:p>
          <a:endParaRPr lang="es-ES"/>
        </a:p>
      </dgm:t>
    </dgm:pt>
    <dgm:pt modelId="{2B4B87FD-C199-49D2-8C17-5F9901212406}" type="sibTrans" cxnId="{115D09D3-4F84-4499-867A-30FADD48BDCB}">
      <dgm:prSet/>
      <dgm:spPr/>
      <dgm:t>
        <a:bodyPr/>
        <a:lstStyle/>
        <a:p>
          <a:endParaRPr lang="es-ES"/>
        </a:p>
      </dgm:t>
    </dgm:pt>
    <dgm:pt modelId="{7FB3CA54-2320-4F2F-84A7-52281E104292}">
      <dgm:prSet/>
      <dgm:spPr/>
      <dgm:t>
        <a:bodyPr/>
        <a:lstStyle/>
        <a:p>
          <a:endParaRPr lang="es-ES"/>
        </a:p>
      </dgm:t>
    </dgm:pt>
    <dgm:pt modelId="{6444E707-0DDA-48E6-94DA-ACB6D94595D3}" type="parTrans" cxnId="{5764553D-948A-4CED-B72A-8D181C63A7AA}">
      <dgm:prSet/>
      <dgm:spPr/>
      <dgm:t>
        <a:bodyPr/>
        <a:lstStyle/>
        <a:p>
          <a:endParaRPr lang="es-ES"/>
        </a:p>
      </dgm:t>
    </dgm:pt>
    <dgm:pt modelId="{83C59489-F00E-4071-9719-FA6497153CA3}" type="sibTrans" cxnId="{5764553D-948A-4CED-B72A-8D181C63A7AA}">
      <dgm:prSet/>
      <dgm:spPr/>
      <dgm:t>
        <a:bodyPr/>
        <a:lstStyle/>
        <a:p>
          <a:endParaRPr lang="es-ES"/>
        </a:p>
      </dgm:t>
    </dgm:pt>
    <dgm:pt modelId="{95856FE1-38FA-40D8-AB79-075B243E9805}" type="pres">
      <dgm:prSet presAssocID="{2BB20F1B-19F6-45A3-9EC8-462BB7CF1D36}" presName="outerComposite" presStyleCnt="0">
        <dgm:presLayoutVars>
          <dgm:chMax val="5"/>
          <dgm:dir/>
          <dgm:resizeHandles val="exact"/>
        </dgm:presLayoutVars>
      </dgm:prSet>
      <dgm:spPr/>
    </dgm:pt>
    <dgm:pt modelId="{53A4BD79-BB34-4105-AF82-7091C5C8107D}" type="pres">
      <dgm:prSet presAssocID="{2BB20F1B-19F6-45A3-9EC8-462BB7CF1D36}" presName="dummyMaxCanvas" presStyleCnt="0">
        <dgm:presLayoutVars/>
      </dgm:prSet>
      <dgm:spPr/>
    </dgm:pt>
    <dgm:pt modelId="{EA28CA59-0C07-4E93-8B0A-5C8F6D1C0759}" type="pres">
      <dgm:prSet presAssocID="{2BB20F1B-19F6-45A3-9EC8-462BB7CF1D36}" presName="FiveNodes_1" presStyleLbl="node1" presStyleIdx="0" presStyleCnt="5">
        <dgm:presLayoutVars>
          <dgm:bulletEnabled val="1"/>
        </dgm:presLayoutVars>
      </dgm:prSet>
      <dgm:spPr/>
    </dgm:pt>
    <dgm:pt modelId="{6831D1E4-156E-4B36-9125-C1D707AE9745}" type="pres">
      <dgm:prSet presAssocID="{2BB20F1B-19F6-45A3-9EC8-462BB7CF1D36}" presName="FiveNodes_2" presStyleLbl="node1" presStyleIdx="1" presStyleCnt="5">
        <dgm:presLayoutVars>
          <dgm:bulletEnabled val="1"/>
        </dgm:presLayoutVars>
      </dgm:prSet>
      <dgm:spPr/>
    </dgm:pt>
    <dgm:pt modelId="{DEDAEF35-70ED-46D4-9AB2-3EB75CB811E8}" type="pres">
      <dgm:prSet presAssocID="{2BB20F1B-19F6-45A3-9EC8-462BB7CF1D36}" presName="FiveNodes_3" presStyleLbl="node1" presStyleIdx="2" presStyleCnt="5">
        <dgm:presLayoutVars>
          <dgm:bulletEnabled val="1"/>
        </dgm:presLayoutVars>
      </dgm:prSet>
      <dgm:spPr/>
    </dgm:pt>
    <dgm:pt modelId="{EB631F38-920B-481F-850F-92136E6537AB}" type="pres">
      <dgm:prSet presAssocID="{2BB20F1B-19F6-45A3-9EC8-462BB7CF1D36}" presName="FiveNodes_4" presStyleLbl="node1" presStyleIdx="3" presStyleCnt="5">
        <dgm:presLayoutVars>
          <dgm:bulletEnabled val="1"/>
        </dgm:presLayoutVars>
      </dgm:prSet>
      <dgm:spPr/>
    </dgm:pt>
    <dgm:pt modelId="{A9CC013A-EB74-453A-AE53-67BC4F844D6A}" type="pres">
      <dgm:prSet presAssocID="{2BB20F1B-19F6-45A3-9EC8-462BB7CF1D36}" presName="FiveNodes_5" presStyleLbl="node1" presStyleIdx="4" presStyleCnt="5">
        <dgm:presLayoutVars>
          <dgm:bulletEnabled val="1"/>
        </dgm:presLayoutVars>
      </dgm:prSet>
      <dgm:spPr/>
    </dgm:pt>
    <dgm:pt modelId="{F197BCA9-DF58-4602-8D0C-AA9E880DFEA8}" type="pres">
      <dgm:prSet presAssocID="{2BB20F1B-19F6-45A3-9EC8-462BB7CF1D36}" presName="FiveConn_1-2" presStyleLbl="fgAccFollowNode1" presStyleIdx="0" presStyleCnt="4">
        <dgm:presLayoutVars>
          <dgm:bulletEnabled val="1"/>
        </dgm:presLayoutVars>
      </dgm:prSet>
      <dgm:spPr/>
    </dgm:pt>
    <dgm:pt modelId="{EE4B50C5-C032-41F6-A055-F5496ECC1364}" type="pres">
      <dgm:prSet presAssocID="{2BB20F1B-19F6-45A3-9EC8-462BB7CF1D36}" presName="FiveConn_2-3" presStyleLbl="fgAccFollowNode1" presStyleIdx="1" presStyleCnt="4">
        <dgm:presLayoutVars>
          <dgm:bulletEnabled val="1"/>
        </dgm:presLayoutVars>
      </dgm:prSet>
      <dgm:spPr/>
    </dgm:pt>
    <dgm:pt modelId="{70E6ACFC-D11B-428D-8A0F-C44364121583}" type="pres">
      <dgm:prSet presAssocID="{2BB20F1B-19F6-45A3-9EC8-462BB7CF1D36}" presName="FiveConn_3-4" presStyleLbl="fgAccFollowNode1" presStyleIdx="2" presStyleCnt="4">
        <dgm:presLayoutVars>
          <dgm:bulletEnabled val="1"/>
        </dgm:presLayoutVars>
      </dgm:prSet>
      <dgm:spPr/>
    </dgm:pt>
    <dgm:pt modelId="{79820397-7939-4DA4-970E-166592FAA984}" type="pres">
      <dgm:prSet presAssocID="{2BB20F1B-19F6-45A3-9EC8-462BB7CF1D36}" presName="FiveConn_4-5" presStyleLbl="fgAccFollowNode1" presStyleIdx="3" presStyleCnt="4">
        <dgm:presLayoutVars>
          <dgm:bulletEnabled val="1"/>
        </dgm:presLayoutVars>
      </dgm:prSet>
      <dgm:spPr/>
    </dgm:pt>
    <dgm:pt modelId="{21225DF3-AD44-49D5-ACAF-D12512285171}" type="pres">
      <dgm:prSet presAssocID="{2BB20F1B-19F6-45A3-9EC8-462BB7CF1D36}" presName="FiveNodes_1_text" presStyleLbl="node1" presStyleIdx="4" presStyleCnt="5">
        <dgm:presLayoutVars>
          <dgm:bulletEnabled val="1"/>
        </dgm:presLayoutVars>
      </dgm:prSet>
      <dgm:spPr/>
    </dgm:pt>
    <dgm:pt modelId="{418EECBF-D027-41BC-9788-0C5986201146}" type="pres">
      <dgm:prSet presAssocID="{2BB20F1B-19F6-45A3-9EC8-462BB7CF1D36}" presName="FiveNodes_2_text" presStyleLbl="node1" presStyleIdx="4" presStyleCnt="5">
        <dgm:presLayoutVars>
          <dgm:bulletEnabled val="1"/>
        </dgm:presLayoutVars>
      </dgm:prSet>
      <dgm:spPr/>
    </dgm:pt>
    <dgm:pt modelId="{824C7FCF-C399-4A98-B11A-F165DE9F6DCD}" type="pres">
      <dgm:prSet presAssocID="{2BB20F1B-19F6-45A3-9EC8-462BB7CF1D36}" presName="FiveNodes_3_text" presStyleLbl="node1" presStyleIdx="4" presStyleCnt="5">
        <dgm:presLayoutVars>
          <dgm:bulletEnabled val="1"/>
        </dgm:presLayoutVars>
      </dgm:prSet>
      <dgm:spPr/>
    </dgm:pt>
    <dgm:pt modelId="{91127714-0E20-4FA0-BFD4-E4F1E2E94D89}" type="pres">
      <dgm:prSet presAssocID="{2BB20F1B-19F6-45A3-9EC8-462BB7CF1D36}" presName="FiveNodes_4_text" presStyleLbl="node1" presStyleIdx="4" presStyleCnt="5">
        <dgm:presLayoutVars>
          <dgm:bulletEnabled val="1"/>
        </dgm:presLayoutVars>
      </dgm:prSet>
      <dgm:spPr/>
    </dgm:pt>
    <dgm:pt modelId="{478DBD97-855E-4616-8327-457E2467DFD4}" type="pres">
      <dgm:prSet presAssocID="{2BB20F1B-19F6-45A3-9EC8-462BB7CF1D36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E6179D1A-5626-4657-B9D7-40A7BDBCA178}" type="presOf" srcId="{9D2466A9-9726-4679-B973-C63033A28417}" destId="{F197BCA9-DF58-4602-8D0C-AA9E880DFEA8}" srcOrd="0" destOrd="0" presId="urn:microsoft.com/office/officeart/2005/8/layout/vProcess5"/>
    <dgm:cxn modelId="{A0DF2D27-7503-4124-A897-7A7A8585E105}" type="presOf" srcId="{05105571-39FF-4C16-821E-C41571A9CAE0}" destId="{70E6ACFC-D11B-428D-8A0F-C44364121583}" srcOrd="0" destOrd="0" presId="urn:microsoft.com/office/officeart/2005/8/layout/vProcess5"/>
    <dgm:cxn modelId="{BA5B582A-E95E-416D-97C4-5DBAFE6AC5D4}" type="presOf" srcId="{2BB20F1B-19F6-45A3-9EC8-462BB7CF1D36}" destId="{95856FE1-38FA-40D8-AB79-075B243E9805}" srcOrd="0" destOrd="0" presId="urn:microsoft.com/office/officeart/2005/8/layout/vProcess5"/>
    <dgm:cxn modelId="{5764553D-948A-4CED-B72A-8D181C63A7AA}" srcId="{2BB20F1B-19F6-45A3-9EC8-462BB7CF1D36}" destId="{7FB3CA54-2320-4F2F-84A7-52281E104292}" srcOrd="5" destOrd="0" parTransId="{6444E707-0DDA-48E6-94DA-ACB6D94595D3}" sibTransId="{83C59489-F00E-4071-9719-FA6497153CA3}"/>
    <dgm:cxn modelId="{6A57ED5E-A6DB-4E92-BFB7-2B25D9F28E79}" type="presOf" srcId="{BF71C8AC-6E0E-4C4F-9138-A6C42877755C}" destId="{A9CC013A-EB74-453A-AE53-67BC4F844D6A}" srcOrd="0" destOrd="0" presId="urn:microsoft.com/office/officeart/2005/8/layout/vProcess5"/>
    <dgm:cxn modelId="{F288285F-2D4F-4DA4-AB94-19FC01D8B8B3}" type="presOf" srcId="{779D80E2-9E1A-4D67-91F2-0C004524CE9E}" destId="{6831D1E4-156E-4B36-9125-C1D707AE9745}" srcOrd="0" destOrd="0" presId="urn:microsoft.com/office/officeart/2005/8/layout/vProcess5"/>
    <dgm:cxn modelId="{63C86860-D3BC-4475-BEB5-679451FC408F}" srcId="{2BB20F1B-19F6-45A3-9EC8-462BB7CF1D36}" destId="{32D59B8C-0403-42F8-BB43-41BE8FCCEB8C}" srcOrd="0" destOrd="0" parTransId="{721E5A8A-D522-4955-9E5C-67385DA99A6B}" sibTransId="{9D2466A9-9726-4679-B973-C63033A28417}"/>
    <dgm:cxn modelId="{9B613C66-E89C-4B00-957B-BC7E2502CF11}" type="presOf" srcId="{32D59B8C-0403-42F8-BB43-41BE8FCCEB8C}" destId="{21225DF3-AD44-49D5-ACAF-D12512285171}" srcOrd="1" destOrd="0" presId="urn:microsoft.com/office/officeart/2005/8/layout/vProcess5"/>
    <dgm:cxn modelId="{AB4DF352-3E10-4A19-B1B3-ACAFC9CBA05D}" type="presOf" srcId="{1982C0A4-3925-4019-8FA2-14CFC9E6CC60}" destId="{91127714-0E20-4FA0-BFD4-E4F1E2E94D89}" srcOrd="1" destOrd="0" presId="urn:microsoft.com/office/officeart/2005/8/layout/vProcess5"/>
    <dgm:cxn modelId="{52ED1354-CDF2-474D-B487-8AA13B15C2FD}" type="presOf" srcId="{FE642029-4EB5-4E71-A8B0-C4124AEEED0B}" destId="{EE4B50C5-C032-41F6-A055-F5496ECC1364}" srcOrd="0" destOrd="0" presId="urn:microsoft.com/office/officeart/2005/8/layout/vProcess5"/>
    <dgm:cxn modelId="{2DC5368C-19B1-4BA2-9391-DF2DCB070458}" type="presOf" srcId="{F2820F47-6BE3-4D83-B349-7A64213C6846}" destId="{DEDAEF35-70ED-46D4-9AB2-3EB75CB811E8}" srcOrd="0" destOrd="0" presId="urn:microsoft.com/office/officeart/2005/8/layout/vProcess5"/>
    <dgm:cxn modelId="{C8FAE995-8EC8-4800-A5DC-90884A89B51D}" type="presOf" srcId="{1982C0A4-3925-4019-8FA2-14CFC9E6CC60}" destId="{EB631F38-920B-481F-850F-92136E6537AB}" srcOrd="0" destOrd="0" presId="urn:microsoft.com/office/officeart/2005/8/layout/vProcess5"/>
    <dgm:cxn modelId="{6C079DAB-E381-4F9B-8000-C890039D8000}" srcId="{2BB20F1B-19F6-45A3-9EC8-462BB7CF1D36}" destId="{779D80E2-9E1A-4D67-91F2-0C004524CE9E}" srcOrd="1" destOrd="0" parTransId="{04844143-438F-4427-A6E4-6846B2A2BF9A}" sibTransId="{FE642029-4EB5-4E71-A8B0-C4124AEEED0B}"/>
    <dgm:cxn modelId="{559692B8-E3B7-4AA6-AE27-AFBA6C7FDB9B}" type="presOf" srcId="{BF71C8AC-6E0E-4C4F-9138-A6C42877755C}" destId="{478DBD97-855E-4616-8327-457E2467DFD4}" srcOrd="1" destOrd="0" presId="urn:microsoft.com/office/officeart/2005/8/layout/vProcess5"/>
    <dgm:cxn modelId="{428CC7B9-B68D-43C5-94B2-597B96682700}" srcId="{2BB20F1B-19F6-45A3-9EC8-462BB7CF1D36}" destId="{1982C0A4-3925-4019-8FA2-14CFC9E6CC60}" srcOrd="3" destOrd="0" parTransId="{AF3EF6D9-AE8F-4C6E-BAC9-7C775521672E}" sibTransId="{DC6CC2EE-D05F-4285-9AA5-D5746FB28567}"/>
    <dgm:cxn modelId="{096BCFBF-4DDA-4CCA-9BAD-EF68E541DA15}" type="presOf" srcId="{F2820F47-6BE3-4D83-B349-7A64213C6846}" destId="{824C7FCF-C399-4A98-B11A-F165DE9F6DCD}" srcOrd="1" destOrd="0" presId="urn:microsoft.com/office/officeart/2005/8/layout/vProcess5"/>
    <dgm:cxn modelId="{F1913CC5-5600-41D5-9188-78FF0401AD44}" srcId="{2BB20F1B-19F6-45A3-9EC8-462BB7CF1D36}" destId="{F2820F47-6BE3-4D83-B349-7A64213C6846}" srcOrd="2" destOrd="0" parTransId="{5EF8B74C-1515-4253-9317-0E3727AF17BA}" sibTransId="{05105571-39FF-4C16-821E-C41571A9CAE0}"/>
    <dgm:cxn modelId="{C855BBCA-987D-40C9-AA08-2D6BB4BD2955}" type="presOf" srcId="{779D80E2-9E1A-4D67-91F2-0C004524CE9E}" destId="{418EECBF-D027-41BC-9788-0C5986201146}" srcOrd="1" destOrd="0" presId="urn:microsoft.com/office/officeart/2005/8/layout/vProcess5"/>
    <dgm:cxn modelId="{115D09D3-4F84-4499-867A-30FADD48BDCB}" srcId="{2BB20F1B-19F6-45A3-9EC8-462BB7CF1D36}" destId="{BF71C8AC-6E0E-4C4F-9138-A6C42877755C}" srcOrd="4" destOrd="0" parTransId="{723386AE-F737-435C-BEB2-38BB8488AF04}" sibTransId="{2B4B87FD-C199-49D2-8C17-5F9901212406}"/>
    <dgm:cxn modelId="{4DCA0AF7-3926-4D3D-BFB4-A189D017E82C}" type="presOf" srcId="{32D59B8C-0403-42F8-BB43-41BE8FCCEB8C}" destId="{EA28CA59-0C07-4E93-8B0A-5C8F6D1C0759}" srcOrd="0" destOrd="0" presId="urn:microsoft.com/office/officeart/2005/8/layout/vProcess5"/>
    <dgm:cxn modelId="{478AE4FA-9705-4FBA-A42B-B0760A6A7743}" type="presOf" srcId="{DC6CC2EE-D05F-4285-9AA5-D5746FB28567}" destId="{79820397-7939-4DA4-970E-166592FAA984}" srcOrd="0" destOrd="0" presId="urn:microsoft.com/office/officeart/2005/8/layout/vProcess5"/>
    <dgm:cxn modelId="{5FE39C18-C1F2-49A3-95B7-7198AEBED6C3}" type="presParOf" srcId="{95856FE1-38FA-40D8-AB79-075B243E9805}" destId="{53A4BD79-BB34-4105-AF82-7091C5C8107D}" srcOrd="0" destOrd="0" presId="urn:microsoft.com/office/officeart/2005/8/layout/vProcess5"/>
    <dgm:cxn modelId="{5374571F-E0D9-4C1C-9280-DD7D7DEAC52D}" type="presParOf" srcId="{95856FE1-38FA-40D8-AB79-075B243E9805}" destId="{EA28CA59-0C07-4E93-8B0A-5C8F6D1C0759}" srcOrd="1" destOrd="0" presId="urn:microsoft.com/office/officeart/2005/8/layout/vProcess5"/>
    <dgm:cxn modelId="{F6DC5888-CDB5-4601-94CE-D31ACFD7448B}" type="presParOf" srcId="{95856FE1-38FA-40D8-AB79-075B243E9805}" destId="{6831D1E4-156E-4B36-9125-C1D707AE9745}" srcOrd="2" destOrd="0" presId="urn:microsoft.com/office/officeart/2005/8/layout/vProcess5"/>
    <dgm:cxn modelId="{9F2BEEF3-F608-40EF-9F39-F272B11337CD}" type="presParOf" srcId="{95856FE1-38FA-40D8-AB79-075B243E9805}" destId="{DEDAEF35-70ED-46D4-9AB2-3EB75CB811E8}" srcOrd="3" destOrd="0" presId="urn:microsoft.com/office/officeart/2005/8/layout/vProcess5"/>
    <dgm:cxn modelId="{E861DA75-5D35-472D-94C2-91A5BA93DF0C}" type="presParOf" srcId="{95856FE1-38FA-40D8-AB79-075B243E9805}" destId="{EB631F38-920B-481F-850F-92136E6537AB}" srcOrd="4" destOrd="0" presId="urn:microsoft.com/office/officeart/2005/8/layout/vProcess5"/>
    <dgm:cxn modelId="{235B5583-ED6A-4961-91C0-00ADBF92CB3F}" type="presParOf" srcId="{95856FE1-38FA-40D8-AB79-075B243E9805}" destId="{A9CC013A-EB74-453A-AE53-67BC4F844D6A}" srcOrd="5" destOrd="0" presId="urn:microsoft.com/office/officeart/2005/8/layout/vProcess5"/>
    <dgm:cxn modelId="{2F2E4B1F-49E1-4863-BF1C-B9B55A25EF2B}" type="presParOf" srcId="{95856FE1-38FA-40D8-AB79-075B243E9805}" destId="{F197BCA9-DF58-4602-8D0C-AA9E880DFEA8}" srcOrd="6" destOrd="0" presId="urn:microsoft.com/office/officeart/2005/8/layout/vProcess5"/>
    <dgm:cxn modelId="{6AE4A6CE-A467-4FD9-AFD8-8A128C645606}" type="presParOf" srcId="{95856FE1-38FA-40D8-AB79-075B243E9805}" destId="{EE4B50C5-C032-41F6-A055-F5496ECC1364}" srcOrd="7" destOrd="0" presId="urn:microsoft.com/office/officeart/2005/8/layout/vProcess5"/>
    <dgm:cxn modelId="{DBB28FF2-8BB3-4D2F-9855-515D6743A0B5}" type="presParOf" srcId="{95856FE1-38FA-40D8-AB79-075B243E9805}" destId="{70E6ACFC-D11B-428D-8A0F-C44364121583}" srcOrd="8" destOrd="0" presId="urn:microsoft.com/office/officeart/2005/8/layout/vProcess5"/>
    <dgm:cxn modelId="{D9A8416F-A83B-4EC0-99BD-1EC6815863D5}" type="presParOf" srcId="{95856FE1-38FA-40D8-AB79-075B243E9805}" destId="{79820397-7939-4DA4-970E-166592FAA984}" srcOrd="9" destOrd="0" presId="urn:microsoft.com/office/officeart/2005/8/layout/vProcess5"/>
    <dgm:cxn modelId="{0A9E3C1F-5837-414F-8DF1-84F927EC2D9D}" type="presParOf" srcId="{95856FE1-38FA-40D8-AB79-075B243E9805}" destId="{21225DF3-AD44-49D5-ACAF-D12512285171}" srcOrd="10" destOrd="0" presId="urn:microsoft.com/office/officeart/2005/8/layout/vProcess5"/>
    <dgm:cxn modelId="{185EC1E7-9942-4606-B869-E05E085118A9}" type="presParOf" srcId="{95856FE1-38FA-40D8-AB79-075B243E9805}" destId="{418EECBF-D027-41BC-9788-0C5986201146}" srcOrd="11" destOrd="0" presId="urn:microsoft.com/office/officeart/2005/8/layout/vProcess5"/>
    <dgm:cxn modelId="{13D951AB-25D9-4ED6-92CC-912D8926DBEC}" type="presParOf" srcId="{95856FE1-38FA-40D8-AB79-075B243E9805}" destId="{824C7FCF-C399-4A98-B11A-F165DE9F6DCD}" srcOrd="12" destOrd="0" presId="urn:microsoft.com/office/officeart/2005/8/layout/vProcess5"/>
    <dgm:cxn modelId="{193CCED5-B41A-48B9-8E02-29A93CFCDA92}" type="presParOf" srcId="{95856FE1-38FA-40D8-AB79-075B243E9805}" destId="{91127714-0E20-4FA0-BFD4-E4F1E2E94D89}" srcOrd="13" destOrd="0" presId="urn:microsoft.com/office/officeart/2005/8/layout/vProcess5"/>
    <dgm:cxn modelId="{1B606025-FF23-430B-BC8E-C7606366D257}" type="presParOf" srcId="{95856FE1-38FA-40D8-AB79-075B243E9805}" destId="{478DBD97-855E-4616-8327-457E2467DFD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59F159-2476-444E-A4BB-C17CAE897258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B495B16-78A9-4C81-9D5E-7CBEEE783503}">
      <dgm:prSet/>
      <dgm:spPr/>
      <dgm:t>
        <a:bodyPr/>
        <a:lstStyle/>
        <a:p>
          <a:r>
            <a:rPr lang="es-ES" dirty="0"/>
            <a:t>Asistencia jurídica en la tramitación de siniestros y reclamaciones.</a:t>
          </a:r>
          <a:endParaRPr lang="en-US" dirty="0"/>
        </a:p>
      </dgm:t>
    </dgm:pt>
    <dgm:pt modelId="{0440A5A4-9E8D-49B8-B342-6719324E3D1C}" type="parTrans" cxnId="{AC89F3CE-8BE0-42F2-8DC5-19EC4AC5C193}">
      <dgm:prSet/>
      <dgm:spPr/>
      <dgm:t>
        <a:bodyPr/>
        <a:lstStyle/>
        <a:p>
          <a:endParaRPr lang="en-US"/>
        </a:p>
      </dgm:t>
    </dgm:pt>
    <dgm:pt modelId="{B10AD25D-A79A-46E5-896B-468CB2FA058E}" type="sibTrans" cxnId="{AC89F3CE-8BE0-42F2-8DC5-19EC4AC5C193}">
      <dgm:prSet/>
      <dgm:spPr/>
      <dgm:t>
        <a:bodyPr/>
        <a:lstStyle/>
        <a:p>
          <a:endParaRPr lang="en-US"/>
        </a:p>
      </dgm:t>
    </dgm:pt>
    <dgm:pt modelId="{AAA1C154-8964-4E60-8842-6619CDF2A34F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/>
            <a:t>Auxilio en la tramitación de siniestros y negociaciones extrajudiciales.</a:t>
          </a:r>
        </a:p>
      </dgm:t>
    </dgm:pt>
    <dgm:pt modelId="{165A92C8-01FD-4465-BB44-6C1BD6761E23}" type="parTrans" cxnId="{F0CF8EA8-7D47-4ADD-A360-ACA41A423F90}">
      <dgm:prSet/>
      <dgm:spPr/>
      <dgm:t>
        <a:bodyPr/>
        <a:lstStyle/>
        <a:p>
          <a:endParaRPr lang="es-ES"/>
        </a:p>
      </dgm:t>
    </dgm:pt>
    <dgm:pt modelId="{8445339B-6734-4C92-AD0E-8DBFA50AB105}" type="sibTrans" cxnId="{F0CF8EA8-7D47-4ADD-A360-ACA41A423F90}">
      <dgm:prSet/>
      <dgm:spPr/>
      <dgm:t>
        <a:bodyPr/>
        <a:lstStyle/>
        <a:p>
          <a:endParaRPr lang="es-ES"/>
        </a:p>
      </dgm:t>
    </dgm:pt>
    <dgm:pt modelId="{8977BFA1-4794-4D9F-B0BA-15C4F276D142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/>
            <a:t>Defensa jurídica ante los Tribunales.</a:t>
          </a:r>
        </a:p>
      </dgm:t>
    </dgm:pt>
    <dgm:pt modelId="{6BC2DBFA-9185-4F35-8F71-399F4A9E0B50}" type="parTrans" cxnId="{9648D025-DF0C-4357-8B66-40A7D7F9545E}">
      <dgm:prSet/>
      <dgm:spPr/>
      <dgm:t>
        <a:bodyPr/>
        <a:lstStyle/>
        <a:p>
          <a:endParaRPr lang="es-ES"/>
        </a:p>
      </dgm:t>
    </dgm:pt>
    <dgm:pt modelId="{07392296-AA45-4731-8FA8-0844B6BE12A0}" type="sibTrans" cxnId="{9648D025-DF0C-4357-8B66-40A7D7F9545E}">
      <dgm:prSet/>
      <dgm:spPr/>
      <dgm:t>
        <a:bodyPr/>
        <a:lstStyle/>
        <a:p>
          <a:endParaRPr lang="es-ES"/>
        </a:p>
      </dgm:t>
    </dgm:pt>
    <dgm:pt modelId="{3A5BDFE0-8DBD-4DDE-9E3A-C04F157A06C6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/>
            <a:t>Ejercicio de acciones de reembolso.</a:t>
          </a:r>
        </a:p>
      </dgm:t>
    </dgm:pt>
    <dgm:pt modelId="{CE1519FD-DF9B-4C12-ACF2-EC3C751CD1F3}" type="parTrans" cxnId="{3FE91722-8F31-4E60-A75B-7788ABCB3808}">
      <dgm:prSet/>
      <dgm:spPr/>
      <dgm:t>
        <a:bodyPr/>
        <a:lstStyle/>
        <a:p>
          <a:endParaRPr lang="es-ES"/>
        </a:p>
      </dgm:t>
    </dgm:pt>
    <dgm:pt modelId="{D2747889-A920-4E40-8C91-46FCF6E43CB8}" type="sibTrans" cxnId="{3FE91722-8F31-4E60-A75B-7788ABCB3808}">
      <dgm:prSet/>
      <dgm:spPr/>
      <dgm:t>
        <a:bodyPr/>
        <a:lstStyle/>
        <a:p>
          <a:endParaRPr lang="es-ES"/>
        </a:p>
      </dgm:t>
    </dgm:pt>
    <dgm:pt modelId="{1C4D225C-09CA-44CF-8DAC-A5EF4537E116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/>
            <a:t>Tramitación de medidas cautelares para asegurar el buen fin del procedimiento (embargos preventivos, anotaciones preventivas de demanda).</a:t>
          </a:r>
        </a:p>
      </dgm:t>
    </dgm:pt>
    <dgm:pt modelId="{99D6F39B-43F8-42D6-B3F7-13C69FDF67F3}" type="parTrans" cxnId="{0FAB30F0-6155-41A9-AAE2-F3D3A0490222}">
      <dgm:prSet/>
      <dgm:spPr/>
      <dgm:t>
        <a:bodyPr/>
        <a:lstStyle/>
        <a:p>
          <a:endParaRPr lang="es-ES"/>
        </a:p>
      </dgm:t>
    </dgm:pt>
    <dgm:pt modelId="{7300B1F2-DB86-4325-AC29-B842E01601F5}" type="sibTrans" cxnId="{0FAB30F0-6155-41A9-AAE2-F3D3A0490222}">
      <dgm:prSet/>
      <dgm:spPr/>
      <dgm:t>
        <a:bodyPr/>
        <a:lstStyle/>
        <a:p>
          <a:endParaRPr lang="es-ES"/>
        </a:p>
      </dgm:t>
    </dgm:pt>
    <dgm:pt modelId="{149F2118-8C98-42CE-9F97-CC6DF955177D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/>
            <a:t>Gestión de los diligenciamientos de embargo en actuación coordinada con los demás profesionales intervinientes.</a:t>
          </a:r>
        </a:p>
      </dgm:t>
    </dgm:pt>
    <dgm:pt modelId="{F5F3EA35-E461-4BCD-8320-1CB9AF4A0C6C}" type="parTrans" cxnId="{88603926-D042-4DB1-B550-EE06A92BEC7A}">
      <dgm:prSet/>
      <dgm:spPr/>
      <dgm:t>
        <a:bodyPr/>
        <a:lstStyle/>
        <a:p>
          <a:endParaRPr lang="es-ES"/>
        </a:p>
      </dgm:t>
    </dgm:pt>
    <dgm:pt modelId="{F7610189-0037-47AF-AD02-0AC2BCB3DD8A}" type="sibTrans" cxnId="{88603926-D042-4DB1-B550-EE06A92BEC7A}">
      <dgm:prSet/>
      <dgm:spPr/>
      <dgm:t>
        <a:bodyPr/>
        <a:lstStyle/>
        <a:p>
          <a:endParaRPr lang="es-ES"/>
        </a:p>
      </dgm:t>
    </dgm:pt>
    <dgm:pt modelId="{19597D11-BA91-4231-9225-535B06E08E96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/>
            <a:t>Revisión de pólizas.</a:t>
          </a:r>
        </a:p>
      </dgm:t>
    </dgm:pt>
    <dgm:pt modelId="{92A1CA5F-EA46-4546-8693-AF19E869809E}" type="parTrans" cxnId="{203FFE25-E628-4766-B6DC-AC791C5D6F61}">
      <dgm:prSet/>
      <dgm:spPr/>
      <dgm:t>
        <a:bodyPr/>
        <a:lstStyle/>
        <a:p>
          <a:endParaRPr lang="es-ES"/>
        </a:p>
      </dgm:t>
    </dgm:pt>
    <dgm:pt modelId="{AA35CFEE-E480-4DA9-B97C-F2DF2AE93B6E}" type="sibTrans" cxnId="{203FFE25-E628-4766-B6DC-AC791C5D6F61}">
      <dgm:prSet/>
      <dgm:spPr/>
      <dgm:t>
        <a:bodyPr/>
        <a:lstStyle/>
        <a:p>
          <a:endParaRPr lang="es-ES"/>
        </a:p>
      </dgm:t>
    </dgm:pt>
    <dgm:pt modelId="{7E92A2A4-B3F8-4FEA-AF10-8A8C98E3CA50}" type="pres">
      <dgm:prSet presAssocID="{9D59F159-2476-444E-A4BB-C17CAE897258}" presName="diagram" presStyleCnt="0">
        <dgm:presLayoutVars>
          <dgm:dir/>
          <dgm:resizeHandles val="exact"/>
        </dgm:presLayoutVars>
      </dgm:prSet>
      <dgm:spPr/>
    </dgm:pt>
    <dgm:pt modelId="{E24FFD22-63A4-4532-B069-06EE4999A18A}" type="pres">
      <dgm:prSet presAssocID="{3B495B16-78A9-4C81-9D5E-7CBEEE783503}" presName="node" presStyleLbl="node1" presStyleIdx="0" presStyleCnt="7">
        <dgm:presLayoutVars>
          <dgm:bulletEnabled val="1"/>
        </dgm:presLayoutVars>
      </dgm:prSet>
      <dgm:spPr/>
    </dgm:pt>
    <dgm:pt modelId="{23270734-DA06-470E-B3F6-3B52C9F043BF}" type="pres">
      <dgm:prSet presAssocID="{B10AD25D-A79A-46E5-896B-468CB2FA058E}" presName="sibTrans" presStyleCnt="0"/>
      <dgm:spPr/>
    </dgm:pt>
    <dgm:pt modelId="{09A458C6-3232-4D0F-BE04-BC77269FCA53}" type="pres">
      <dgm:prSet presAssocID="{AAA1C154-8964-4E60-8842-6619CDF2A34F}" presName="node" presStyleLbl="node1" presStyleIdx="1" presStyleCnt="7">
        <dgm:presLayoutVars>
          <dgm:bulletEnabled val="1"/>
        </dgm:presLayoutVars>
      </dgm:prSet>
      <dgm:spPr/>
    </dgm:pt>
    <dgm:pt modelId="{E416507F-490D-4E5B-8E11-5B241BBDDC8A}" type="pres">
      <dgm:prSet presAssocID="{8445339B-6734-4C92-AD0E-8DBFA50AB105}" presName="sibTrans" presStyleCnt="0"/>
      <dgm:spPr/>
    </dgm:pt>
    <dgm:pt modelId="{BD65DFEB-EC7C-4217-8F13-65C2F69423BA}" type="pres">
      <dgm:prSet presAssocID="{8977BFA1-4794-4D9F-B0BA-15C4F276D142}" presName="node" presStyleLbl="node1" presStyleIdx="2" presStyleCnt="7">
        <dgm:presLayoutVars>
          <dgm:bulletEnabled val="1"/>
        </dgm:presLayoutVars>
      </dgm:prSet>
      <dgm:spPr/>
    </dgm:pt>
    <dgm:pt modelId="{39D895B6-C2CF-488E-9EC2-F8F1702CBC3D}" type="pres">
      <dgm:prSet presAssocID="{07392296-AA45-4731-8FA8-0844B6BE12A0}" presName="sibTrans" presStyleCnt="0"/>
      <dgm:spPr/>
    </dgm:pt>
    <dgm:pt modelId="{B7145028-7B4A-4773-8DF3-6471437718BB}" type="pres">
      <dgm:prSet presAssocID="{3A5BDFE0-8DBD-4DDE-9E3A-C04F157A06C6}" presName="node" presStyleLbl="node1" presStyleIdx="3" presStyleCnt="7">
        <dgm:presLayoutVars>
          <dgm:bulletEnabled val="1"/>
        </dgm:presLayoutVars>
      </dgm:prSet>
      <dgm:spPr/>
    </dgm:pt>
    <dgm:pt modelId="{9AC4B273-9A32-48BE-8F00-2DAECB1AD7AF}" type="pres">
      <dgm:prSet presAssocID="{D2747889-A920-4E40-8C91-46FCF6E43CB8}" presName="sibTrans" presStyleCnt="0"/>
      <dgm:spPr/>
    </dgm:pt>
    <dgm:pt modelId="{EDDC61CB-2C30-4BE4-96F4-B01F21C506C7}" type="pres">
      <dgm:prSet presAssocID="{1C4D225C-09CA-44CF-8DAC-A5EF4537E116}" presName="node" presStyleLbl="node1" presStyleIdx="4" presStyleCnt="7">
        <dgm:presLayoutVars>
          <dgm:bulletEnabled val="1"/>
        </dgm:presLayoutVars>
      </dgm:prSet>
      <dgm:spPr/>
    </dgm:pt>
    <dgm:pt modelId="{947599FD-4903-4DEB-A869-EA85DB2A42E3}" type="pres">
      <dgm:prSet presAssocID="{7300B1F2-DB86-4325-AC29-B842E01601F5}" presName="sibTrans" presStyleCnt="0"/>
      <dgm:spPr/>
    </dgm:pt>
    <dgm:pt modelId="{1036DC84-2E1F-4970-9A9E-CBAAE83E3F1C}" type="pres">
      <dgm:prSet presAssocID="{149F2118-8C98-42CE-9F97-CC6DF955177D}" presName="node" presStyleLbl="node1" presStyleIdx="5" presStyleCnt="7">
        <dgm:presLayoutVars>
          <dgm:bulletEnabled val="1"/>
        </dgm:presLayoutVars>
      </dgm:prSet>
      <dgm:spPr/>
    </dgm:pt>
    <dgm:pt modelId="{F3BE35B2-F2C5-4A7A-84C5-CEEC41CE2AF6}" type="pres">
      <dgm:prSet presAssocID="{F7610189-0037-47AF-AD02-0AC2BCB3DD8A}" presName="sibTrans" presStyleCnt="0"/>
      <dgm:spPr/>
    </dgm:pt>
    <dgm:pt modelId="{C7AA9A86-95F8-4A48-97BF-FC5B7DE6C990}" type="pres">
      <dgm:prSet presAssocID="{19597D11-BA91-4231-9225-535B06E08E96}" presName="node" presStyleLbl="node1" presStyleIdx="6" presStyleCnt="7">
        <dgm:presLayoutVars>
          <dgm:bulletEnabled val="1"/>
        </dgm:presLayoutVars>
      </dgm:prSet>
      <dgm:spPr/>
    </dgm:pt>
  </dgm:ptLst>
  <dgm:cxnLst>
    <dgm:cxn modelId="{D55F090A-5A76-4318-BD95-77CDB10E8C03}" type="presOf" srcId="{AAA1C154-8964-4E60-8842-6619CDF2A34F}" destId="{09A458C6-3232-4D0F-BE04-BC77269FCA53}" srcOrd="0" destOrd="0" presId="urn:microsoft.com/office/officeart/2005/8/layout/default"/>
    <dgm:cxn modelId="{E8A5DB0A-7391-4087-AF43-DD6E2F1C1F72}" type="presOf" srcId="{149F2118-8C98-42CE-9F97-CC6DF955177D}" destId="{1036DC84-2E1F-4970-9A9E-CBAAE83E3F1C}" srcOrd="0" destOrd="0" presId="urn:microsoft.com/office/officeart/2005/8/layout/default"/>
    <dgm:cxn modelId="{402D4418-EE0D-4686-881D-015448908344}" type="presOf" srcId="{9D59F159-2476-444E-A4BB-C17CAE897258}" destId="{7E92A2A4-B3F8-4FEA-AF10-8A8C98E3CA50}" srcOrd="0" destOrd="0" presId="urn:microsoft.com/office/officeart/2005/8/layout/default"/>
    <dgm:cxn modelId="{3FE91722-8F31-4E60-A75B-7788ABCB3808}" srcId="{9D59F159-2476-444E-A4BB-C17CAE897258}" destId="{3A5BDFE0-8DBD-4DDE-9E3A-C04F157A06C6}" srcOrd="3" destOrd="0" parTransId="{CE1519FD-DF9B-4C12-ACF2-EC3C751CD1F3}" sibTransId="{D2747889-A920-4E40-8C91-46FCF6E43CB8}"/>
    <dgm:cxn modelId="{9648D025-DF0C-4357-8B66-40A7D7F9545E}" srcId="{9D59F159-2476-444E-A4BB-C17CAE897258}" destId="{8977BFA1-4794-4D9F-B0BA-15C4F276D142}" srcOrd="2" destOrd="0" parTransId="{6BC2DBFA-9185-4F35-8F71-399F4A9E0B50}" sibTransId="{07392296-AA45-4731-8FA8-0844B6BE12A0}"/>
    <dgm:cxn modelId="{203FFE25-E628-4766-B6DC-AC791C5D6F61}" srcId="{9D59F159-2476-444E-A4BB-C17CAE897258}" destId="{19597D11-BA91-4231-9225-535B06E08E96}" srcOrd="6" destOrd="0" parTransId="{92A1CA5F-EA46-4546-8693-AF19E869809E}" sibTransId="{AA35CFEE-E480-4DA9-B97C-F2DF2AE93B6E}"/>
    <dgm:cxn modelId="{88603926-D042-4DB1-B550-EE06A92BEC7A}" srcId="{9D59F159-2476-444E-A4BB-C17CAE897258}" destId="{149F2118-8C98-42CE-9F97-CC6DF955177D}" srcOrd="5" destOrd="0" parTransId="{F5F3EA35-E461-4BCD-8320-1CB9AF4A0C6C}" sibTransId="{F7610189-0037-47AF-AD02-0AC2BCB3DD8A}"/>
    <dgm:cxn modelId="{E1109836-3D5E-4DAB-A6BC-68A402E1527F}" type="presOf" srcId="{8977BFA1-4794-4D9F-B0BA-15C4F276D142}" destId="{BD65DFEB-EC7C-4217-8F13-65C2F69423BA}" srcOrd="0" destOrd="0" presId="urn:microsoft.com/office/officeart/2005/8/layout/default"/>
    <dgm:cxn modelId="{FC9EED8A-0AB3-48BA-8042-3DC509E7A68F}" type="presOf" srcId="{3B495B16-78A9-4C81-9D5E-7CBEEE783503}" destId="{E24FFD22-63A4-4532-B069-06EE4999A18A}" srcOrd="0" destOrd="0" presId="urn:microsoft.com/office/officeart/2005/8/layout/default"/>
    <dgm:cxn modelId="{FD947A93-52B2-4F4C-97E1-D4BD998CFBCA}" type="presOf" srcId="{1C4D225C-09CA-44CF-8DAC-A5EF4537E116}" destId="{EDDC61CB-2C30-4BE4-96F4-B01F21C506C7}" srcOrd="0" destOrd="0" presId="urn:microsoft.com/office/officeart/2005/8/layout/default"/>
    <dgm:cxn modelId="{F0CF8EA8-7D47-4ADD-A360-ACA41A423F90}" srcId="{9D59F159-2476-444E-A4BB-C17CAE897258}" destId="{AAA1C154-8964-4E60-8842-6619CDF2A34F}" srcOrd="1" destOrd="0" parTransId="{165A92C8-01FD-4465-BB44-6C1BD6761E23}" sibTransId="{8445339B-6734-4C92-AD0E-8DBFA50AB105}"/>
    <dgm:cxn modelId="{AC89F3CE-8BE0-42F2-8DC5-19EC4AC5C193}" srcId="{9D59F159-2476-444E-A4BB-C17CAE897258}" destId="{3B495B16-78A9-4C81-9D5E-7CBEEE783503}" srcOrd="0" destOrd="0" parTransId="{0440A5A4-9E8D-49B8-B342-6719324E3D1C}" sibTransId="{B10AD25D-A79A-46E5-896B-468CB2FA058E}"/>
    <dgm:cxn modelId="{9DB16CD9-66A9-42E7-A7DC-3E94668C7DF7}" type="presOf" srcId="{3A5BDFE0-8DBD-4DDE-9E3A-C04F157A06C6}" destId="{B7145028-7B4A-4773-8DF3-6471437718BB}" srcOrd="0" destOrd="0" presId="urn:microsoft.com/office/officeart/2005/8/layout/default"/>
    <dgm:cxn modelId="{0FAB30F0-6155-41A9-AAE2-F3D3A0490222}" srcId="{9D59F159-2476-444E-A4BB-C17CAE897258}" destId="{1C4D225C-09CA-44CF-8DAC-A5EF4537E116}" srcOrd="4" destOrd="0" parTransId="{99D6F39B-43F8-42D6-B3F7-13C69FDF67F3}" sibTransId="{7300B1F2-DB86-4325-AC29-B842E01601F5}"/>
    <dgm:cxn modelId="{501155FB-5051-4727-A3D2-A406055DEBE9}" type="presOf" srcId="{19597D11-BA91-4231-9225-535B06E08E96}" destId="{C7AA9A86-95F8-4A48-97BF-FC5B7DE6C990}" srcOrd="0" destOrd="0" presId="urn:microsoft.com/office/officeart/2005/8/layout/default"/>
    <dgm:cxn modelId="{CBA1DE4C-2068-4D0B-81D3-628771ED115D}" type="presParOf" srcId="{7E92A2A4-B3F8-4FEA-AF10-8A8C98E3CA50}" destId="{E24FFD22-63A4-4532-B069-06EE4999A18A}" srcOrd="0" destOrd="0" presId="urn:microsoft.com/office/officeart/2005/8/layout/default"/>
    <dgm:cxn modelId="{B27200D1-DD25-43DF-9A9C-21803F678074}" type="presParOf" srcId="{7E92A2A4-B3F8-4FEA-AF10-8A8C98E3CA50}" destId="{23270734-DA06-470E-B3F6-3B52C9F043BF}" srcOrd="1" destOrd="0" presId="urn:microsoft.com/office/officeart/2005/8/layout/default"/>
    <dgm:cxn modelId="{C669F96A-99BC-42EF-A5AB-1C8EE7232E80}" type="presParOf" srcId="{7E92A2A4-B3F8-4FEA-AF10-8A8C98E3CA50}" destId="{09A458C6-3232-4D0F-BE04-BC77269FCA53}" srcOrd="2" destOrd="0" presId="urn:microsoft.com/office/officeart/2005/8/layout/default"/>
    <dgm:cxn modelId="{3ACEE300-25FB-46EC-B22A-935332143BBC}" type="presParOf" srcId="{7E92A2A4-B3F8-4FEA-AF10-8A8C98E3CA50}" destId="{E416507F-490D-4E5B-8E11-5B241BBDDC8A}" srcOrd="3" destOrd="0" presId="urn:microsoft.com/office/officeart/2005/8/layout/default"/>
    <dgm:cxn modelId="{E29141F7-5A64-4EDA-B45E-4D85DA19C8CE}" type="presParOf" srcId="{7E92A2A4-B3F8-4FEA-AF10-8A8C98E3CA50}" destId="{BD65DFEB-EC7C-4217-8F13-65C2F69423BA}" srcOrd="4" destOrd="0" presId="urn:microsoft.com/office/officeart/2005/8/layout/default"/>
    <dgm:cxn modelId="{B1822484-9147-415B-95B5-87192D0EBC48}" type="presParOf" srcId="{7E92A2A4-B3F8-4FEA-AF10-8A8C98E3CA50}" destId="{39D895B6-C2CF-488E-9EC2-F8F1702CBC3D}" srcOrd="5" destOrd="0" presId="urn:microsoft.com/office/officeart/2005/8/layout/default"/>
    <dgm:cxn modelId="{DE4A7A40-2726-49AB-A81D-7689048B67F2}" type="presParOf" srcId="{7E92A2A4-B3F8-4FEA-AF10-8A8C98E3CA50}" destId="{B7145028-7B4A-4773-8DF3-6471437718BB}" srcOrd="6" destOrd="0" presId="urn:microsoft.com/office/officeart/2005/8/layout/default"/>
    <dgm:cxn modelId="{B54DFE78-DF57-4D2A-B8F8-FFF5A1F3EACB}" type="presParOf" srcId="{7E92A2A4-B3F8-4FEA-AF10-8A8C98E3CA50}" destId="{9AC4B273-9A32-48BE-8F00-2DAECB1AD7AF}" srcOrd="7" destOrd="0" presId="urn:microsoft.com/office/officeart/2005/8/layout/default"/>
    <dgm:cxn modelId="{7FD1C79E-B946-4F6C-BFAC-8479168C6975}" type="presParOf" srcId="{7E92A2A4-B3F8-4FEA-AF10-8A8C98E3CA50}" destId="{EDDC61CB-2C30-4BE4-96F4-B01F21C506C7}" srcOrd="8" destOrd="0" presId="urn:microsoft.com/office/officeart/2005/8/layout/default"/>
    <dgm:cxn modelId="{4C9147AB-731E-4EB2-88DF-C28480333011}" type="presParOf" srcId="{7E92A2A4-B3F8-4FEA-AF10-8A8C98E3CA50}" destId="{947599FD-4903-4DEB-A869-EA85DB2A42E3}" srcOrd="9" destOrd="0" presId="urn:microsoft.com/office/officeart/2005/8/layout/default"/>
    <dgm:cxn modelId="{76BE4CAA-5B44-4A40-94BA-A9B4E446AA5B}" type="presParOf" srcId="{7E92A2A4-B3F8-4FEA-AF10-8A8C98E3CA50}" destId="{1036DC84-2E1F-4970-9A9E-CBAAE83E3F1C}" srcOrd="10" destOrd="0" presId="urn:microsoft.com/office/officeart/2005/8/layout/default"/>
    <dgm:cxn modelId="{B0D9F27C-5B90-4E62-9006-69B3B9CBEB93}" type="presParOf" srcId="{7E92A2A4-B3F8-4FEA-AF10-8A8C98E3CA50}" destId="{F3BE35B2-F2C5-4A7A-84C5-CEEC41CE2AF6}" srcOrd="11" destOrd="0" presId="urn:microsoft.com/office/officeart/2005/8/layout/default"/>
    <dgm:cxn modelId="{51102962-E0E4-499F-AFB2-7606A351EFEF}" type="presParOf" srcId="{7E92A2A4-B3F8-4FEA-AF10-8A8C98E3CA50}" destId="{C7AA9A86-95F8-4A48-97BF-FC5B7DE6C990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D59F159-2476-444E-A4BB-C17CAE897258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B495B16-78A9-4C81-9D5E-7CBEEE783503}">
      <dgm:prSet/>
      <dgm:spPr/>
      <dgm:t>
        <a:bodyPr/>
        <a:lstStyle/>
        <a:p>
          <a:r>
            <a:rPr lang="es-ES" dirty="0"/>
            <a:t>Asesoramiento en la negociación de contratos de reaseguro</a:t>
          </a:r>
          <a:endParaRPr lang="en-US" dirty="0"/>
        </a:p>
      </dgm:t>
    </dgm:pt>
    <dgm:pt modelId="{0440A5A4-9E8D-49B8-B342-6719324E3D1C}" type="parTrans" cxnId="{AC89F3CE-8BE0-42F2-8DC5-19EC4AC5C193}">
      <dgm:prSet/>
      <dgm:spPr/>
      <dgm:t>
        <a:bodyPr/>
        <a:lstStyle/>
        <a:p>
          <a:endParaRPr lang="en-US"/>
        </a:p>
      </dgm:t>
    </dgm:pt>
    <dgm:pt modelId="{B10AD25D-A79A-46E5-896B-468CB2FA058E}" type="sibTrans" cxnId="{AC89F3CE-8BE0-42F2-8DC5-19EC4AC5C193}">
      <dgm:prSet/>
      <dgm:spPr/>
      <dgm:t>
        <a:bodyPr/>
        <a:lstStyle/>
        <a:p>
          <a:endParaRPr lang="en-US"/>
        </a:p>
      </dgm:t>
    </dgm:pt>
    <dgm:pt modelId="{AAA1C154-8964-4E60-8842-6619CDF2A34F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 dirty="0"/>
            <a:t>Adaptación de contratos al marco regulatorio en España y Portugal</a:t>
          </a:r>
        </a:p>
      </dgm:t>
    </dgm:pt>
    <dgm:pt modelId="{165A92C8-01FD-4465-BB44-6C1BD6761E23}" type="parTrans" cxnId="{F0CF8EA8-7D47-4ADD-A360-ACA41A423F90}">
      <dgm:prSet/>
      <dgm:spPr/>
      <dgm:t>
        <a:bodyPr/>
        <a:lstStyle/>
        <a:p>
          <a:endParaRPr lang="es-ES"/>
        </a:p>
      </dgm:t>
    </dgm:pt>
    <dgm:pt modelId="{8445339B-6734-4C92-AD0E-8DBFA50AB105}" type="sibTrans" cxnId="{F0CF8EA8-7D47-4ADD-A360-ACA41A423F90}">
      <dgm:prSet/>
      <dgm:spPr/>
      <dgm:t>
        <a:bodyPr/>
        <a:lstStyle/>
        <a:p>
          <a:endParaRPr lang="es-ES"/>
        </a:p>
      </dgm:t>
    </dgm:pt>
    <dgm:pt modelId="{8977BFA1-4794-4D9F-B0BA-15C4F276D142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 dirty="0"/>
            <a:t>Diseño de estrategia</a:t>
          </a:r>
        </a:p>
      </dgm:t>
    </dgm:pt>
    <dgm:pt modelId="{6BC2DBFA-9185-4F35-8F71-399F4A9E0B50}" type="parTrans" cxnId="{9648D025-DF0C-4357-8B66-40A7D7F9545E}">
      <dgm:prSet/>
      <dgm:spPr/>
      <dgm:t>
        <a:bodyPr/>
        <a:lstStyle/>
        <a:p>
          <a:endParaRPr lang="es-ES"/>
        </a:p>
      </dgm:t>
    </dgm:pt>
    <dgm:pt modelId="{07392296-AA45-4731-8FA8-0844B6BE12A0}" type="sibTrans" cxnId="{9648D025-DF0C-4357-8B66-40A7D7F9545E}">
      <dgm:prSet/>
      <dgm:spPr/>
      <dgm:t>
        <a:bodyPr/>
        <a:lstStyle/>
        <a:p>
          <a:endParaRPr lang="es-ES"/>
        </a:p>
      </dgm:t>
    </dgm:pt>
    <dgm:pt modelId="{3A5BDFE0-8DBD-4DDE-9E3A-C04F157A06C6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 dirty="0"/>
            <a:t>Gestión de reclamaciones</a:t>
          </a:r>
        </a:p>
      </dgm:t>
    </dgm:pt>
    <dgm:pt modelId="{CE1519FD-DF9B-4C12-ACF2-EC3C751CD1F3}" type="parTrans" cxnId="{3FE91722-8F31-4E60-A75B-7788ABCB3808}">
      <dgm:prSet/>
      <dgm:spPr/>
      <dgm:t>
        <a:bodyPr/>
        <a:lstStyle/>
        <a:p>
          <a:endParaRPr lang="es-ES"/>
        </a:p>
      </dgm:t>
    </dgm:pt>
    <dgm:pt modelId="{D2747889-A920-4E40-8C91-46FCF6E43CB8}" type="sibTrans" cxnId="{3FE91722-8F31-4E60-A75B-7788ABCB3808}">
      <dgm:prSet/>
      <dgm:spPr/>
      <dgm:t>
        <a:bodyPr/>
        <a:lstStyle/>
        <a:p>
          <a:endParaRPr lang="es-ES"/>
        </a:p>
      </dgm:t>
    </dgm:pt>
    <dgm:pt modelId="{1C4D225C-09CA-44CF-8DAC-A5EF4537E116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 dirty="0"/>
            <a:t>Realización de informes periódicos sobre actualidad legislativa y jurisprudencial</a:t>
          </a:r>
        </a:p>
      </dgm:t>
    </dgm:pt>
    <dgm:pt modelId="{99D6F39B-43F8-42D6-B3F7-13C69FDF67F3}" type="parTrans" cxnId="{0FAB30F0-6155-41A9-AAE2-F3D3A0490222}">
      <dgm:prSet/>
      <dgm:spPr/>
      <dgm:t>
        <a:bodyPr/>
        <a:lstStyle/>
        <a:p>
          <a:endParaRPr lang="es-ES"/>
        </a:p>
      </dgm:t>
    </dgm:pt>
    <dgm:pt modelId="{7300B1F2-DB86-4325-AC29-B842E01601F5}" type="sibTrans" cxnId="{0FAB30F0-6155-41A9-AAE2-F3D3A0490222}">
      <dgm:prSet/>
      <dgm:spPr/>
      <dgm:t>
        <a:bodyPr/>
        <a:lstStyle/>
        <a:p>
          <a:endParaRPr lang="es-ES"/>
        </a:p>
      </dgm:t>
    </dgm:pt>
    <dgm:pt modelId="{149F2118-8C98-42CE-9F97-CC6DF955177D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 dirty="0"/>
            <a:t>Asistencia en relaciones con el Regulador </a:t>
          </a:r>
          <a:br>
            <a:rPr lang="es-ES" dirty="0"/>
          </a:br>
          <a:r>
            <a:rPr lang="es-ES" dirty="0"/>
            <a:t>(DGS y ASF)</a:t>
          </a:r>
        </a:p>
      </dgm:t>
    </dgm:pt>
    <dgm:pt modelId="{F5F3EA35-E461-4BCD-8320-1CB9AF4A0C6C}" type="parTrans" cxnId="{88603926-D042-4DB1-B550-EE06A92BEC7A}">
      <dgm:prSet/>
      <dgm:spPr/>
      <dgm:t>
        <a:bodyPr/>
        <a:lstStyle/>
        <a:p>
          <a:endParaRPr lang="es-ES"/>
        </a:p>
      </dgm:t>
    </dgm:pt>
    <dgm:pt modelId="{F7610189-0037-47AF-AD02-0AC2BCB3DD8A}" type="sibTrans" cxnId="{88603926-D042-4DB1-B550-EE06A92BEC7A}">
      <dgm:prSet/>
      <dgm:spPr/>
      <dgm:t>
        <a:bodyPr/>
        <a:lstStyle/>
        <a:p>
          <a:endParaRPr lang="es-ES"/>
        </a:p>
      </dgm:t>
    </dgm:pt>
    <dgm:pt modelId="{19597D11-BA91-4231-9225-535B06E08E96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 dirty="0"/>
            <a:t>Defensa jurídica</a:t>
          </a:r>
        </a:p>
      </dgm:t>
    </dgm:pt>
    <dgm:pt modelId="{92A1CA5F-EA46-4546-8693-AF19E869809E}" type="parTrans" cxnId="{203FFE25-E628-4766-B6DC-AC791C5D6F61}">
      <dgm:prSet/>
      <dgm:spPr/>
      <dgm:t>
        <a:bodyPr/>
        <a:lstStyle/>
        <a:p>
          <a:endParaRPr lang="es-ES"/>
        </a:p>
      </dgm:t>
    </dgm:pt>
    <dgm:pt modelId="{AA35CFEE-E480-4DA9-B97C-F2DF2AE93B6E}" type="sibTrans" cxnId="{203FFE25-E628-4766-B6DC-AC791C5D6F61}">
      <dgm:prSet/>
      <dgm:spPr/>
      <dgm:t>
        <a:bodyPr/>
        <a:lstStyle/>
        <a:p>
          <a:endParaRPr lang="es-ES"/>
        </a:p>
      </dgm:t>
    </dgm:pt>
    <dgm:pt modelId="{7E92A2A4-B3F8-4FEA-AF10-8A8C98E3CA50}" type="pres">
      <dgm:prSet presAssocID="{9D59F159-2476-444E-A4BB-C17CAE897258}" presName="diagram" presStyleCnt="0">
        <dgm:presLayoutVars>
          <dgm:dir/>
          <dgm:resizeHandles val="exact"/>
        </dgm:presLayoutVars>
      </dgm:prSet>
      <dgm:spPr/>
    </dgm:pt>
    <dgm:pt modelId="{E24FFD22-63A4-4532-B069-06EE4999A18A}" type="pres">
      <dgm:prSet presAssocID="{3B495B16-78A9-4C81-9D5E-7CBEEE783503}" presName="node" presStyleLbl="node1" presStyleIdx="0" presStyleCnt="7">
        <dgm:presLayoutVars>
          <dgm:bulletEnabled val="1"/>
        </dgm:presLayoutVars>
      </dgm:prSet>
      <dgm:spPr/>
    </dgm:pt>
    <dgm:pt modelId="{23270734-DA06-470E-B3F6-3B52C9F043BF}" type="pres">
      <dgm:prSet presAssocID="{B10AD25D-A79A-46E5-896B-468CB2FA058E}" presName="sibTrans" presStyleCnt="0"/>
      <dgm:spPr/>
    </dgm:pt>
    <dgm:pt modelId="{09A458C6-3232-4D0F-BE04-BC77269FCA53}" type="pres">
      <dgm:prSet presAssocID="{AAA1C154-8964-4E60-8842-6619CDF2A34F}" presName="node" presStyleLbl="node1" presStyleIdx="1" presStyleCnt="7">
        <dgm:presLayoutVars>
          <dgm:bulletEnabled val="1"/>
        </dgm:presLayoutVars>
      </dgm:prSet>
      <dgm:spPr/>
    </dgm:pt>
    <dgm:pt modelId="{E416507F-490D-4E5B-8E11-5B241BBDDC8A}" type="pres">
      <dgm:prSet presAssocID="{8445339B-6734-4C92-AD0E-8DBFA50AB105}" presName="sibTrans" presStyleCnt="0"/>
      <dgm:spPr/>
    </dgm:pt>
    <dgm:pt modelId="{BD65DFEB-EC7C-4217-8F13-65C2F69423BA}" type="pres">
      <dgm:prSet presAssocID="{8977BFA1-4794-4D9F-B0BA-15C4F276D142}" presName="node" presStyleLbl="node1" presStyleIdx="2" presStyleCnt="7">
        <dgm:presLayoutVars>
          <dgm:bulletEnabled val="1"/>
        </dgm:presLayoutVars>
      </dgm:prSet>
      <dgm:spPr/>
    </dgm:pt>
    <dgm:pt modelId="{39D895B6-C2CF-488E-9EC2-F8F1702CBC3D}" type="pres">
      <dgm:prSet presAssocID="{07392296-AA45-4731-8FA8-0844B6BE12A0}" presName="sibTrans" presStyleCnt="0"/>
      <dgm:spPr/>
    </dgm:pt>
    <dgm:pt modelId="{B7145028-7B4A-4773-8DF3-6471437718BB}" type="pres">
      <dgm:prSet presAssocID="{3A5BDFE0-8DBD-4DDE-9E3A-C04F157A06C6}" presName="node" presStyleLbl="node1" presStyleIdx="3" presStyleCnt="7">
        <dgm:presLayoutVars>
          <dgm:bulletEnabled val="1"/>
        </dgm:presLayoutVars>
      </dgm:prSet>
      <dgm:spPr/>
    </dgm:pt>
    <dgm:pt modelId="{9AC4B273-9A32-48BE-8F00-2DAECB1AD7AF}" type="pres">
      <dgm:prSet presAssocID="{D2747889-A920-4E40-8C91-46FCF6E43CB8}" presName="sibTrans" presStyleCnt="0"/>
      <dgm:spPr/>
    </dgm:pt>
    <dgm:pt modelId="{EDDC61CB-2C30-4BE4-96F4-B01F21C506C7}" type="pres">
      <dgm:prSet presAssocID="{1C4D225C-09CA-44CF-8DAC-A5EF4537E116}" presName="node" presStyleLbl="node1" presStyleIdx="4" presStyleCnt="7">
        <dgm:presLayoutVars>
          <dgm:bulletEnabled val="1"/>
        </dgm:presLayoutVars>
      </dgm:prSet>
      <dgm:spPr/>
    </dgm:pt>
    <dgm:pt modelId="{947599FD-4903-4DEB-A869-EA85DB2A42E3}" type="pres">
      <dgm:prSet presAssocID="{7300B1F2-DB86-4325-AC29-B842E01601F5}" presName="sibTrans" presStyleCnt="0"/>
      <dgm:spPr/>
    </dgm:pt>
    <dgm:pt modelId="{1036DC84-2E1F-4970-9A9E-CBAAE83E3F1C}" type="pres">
      <dgm:prSet presAssocID="{149F2118-8C98-42CE-9F97-CC6DF955177D}" presName="node" presStyleLbl="node1" presStyleIdx="5" presStyleCnt="7">
        <dgm:presLayoutVars>
          <dgm:bulletEnabled val="1"/>
        </dgm:presLayoutVars>
      </dgm:prSet>
      <dgm:spPr/>
    </dgm:pt>
    <dgm:pt modelId="{F3BE35B2-F2C5-4A7A-84C5-CEEC41CE2AF6}" type="pres">
      <dgm:prSet presAssocID="{F7610189-0037-47AF-AD02-0AC2BCB3DD8A}" presName="sibTrans" presStyleCnt="0"/>
      <dgm:spPr/>
    </dgm:pt>
    <dgm:pt modelId="{C7AA9A86-95F8-4A48-97BF-FC5B7DE6C990}" type="pres">
      <dgm:prSet presAssocID="{19597D11-BA91-4231-9225-535B06E08E96}" presName="node" presStyleLbl="node1" presStyleIdx="6" presStyleCnt="7">
        <dgm:presLayoutVars>
          <dgm:bulletEnabled val="1"/>
        </dgm:presLayoutVars>
      </dgm:prSet>
      <dgm:spPr/>
    </dgm:pt>
  </dgm:ptLst>
  <dgm:cxnLst>
    <dgm:cxn modelId="{D55F090A-5A76-4318-BD95-77CDB10E8C03}" type="presOf" srcId="{AAA1C154-8964-4E60-8842-6619CDF2A34F}" destId="{09A458C6-3232-4D0F-BE04-BC77269FCA53}" srcOrd="0" destOrd="0" presId="urn:microsoft.com/office/officeart/2005/8/layout/default"/>
    <dgm:cxn modelId="{E8A5DB0A-7391-4087-AF43-DD6E2F1C1F72}" type="presOf" srcId="{149F2118-8C98-42CE-9F97-CC6DF955177D}" destId="{1036DC84-2E1F-4970-9A9E-CBAAE83E3F1C}" srcOrd="0" destOrd="0" presId="urn:microsoft.com/office/officeart/2005/8/layout/default"/>
    <dgm:cxn modelId="{402D4418-EE0D-4686-881D-015448908344}" type="presOf" srcId="{9D59F159-2476-444E-A4BB-C17CAE897258}" destId="{7E92A2A4-B3F8-4FEA-AF10-8A8C98E3CA50}" srcOrd="0" destOrd="0" presId="urn:microsoft.com/office/officeart/2005/8/layout/default"/>
    <dgm:cxn modelId="{3FE91722-8F31-4E60-A75B-7788ABCB3808}" srcId="{9D59F159-2476-444E-A4BB-C17CAE897258}" destId="{3A5BDFE0-8DBD-4DDE-9E3A-C04F157A06C6}" srcOrd="3" destOrd="0" parTransId="{CE1519FD-DF9B-4C12-ACF2-EC3C751CD1F3}" sibTransId="{D2747889-A920-4E40-8C91-46FCF6E43CB8}"/>
    <dgm:cxn modelId="{9648D025-DF0C-4357-8B66-40A7D7F9545E}" srcId="{9D59F159-2476-444E-A4BB-C17CAE897258}" destId="{8977BFA1-4794-4D9F-B0BA-15C4F276D142}" srcOrd="2" destOrd="0" parTransId="{6BC2DBFA-9185-4F35-8F71-399F4A9E0B50}" sibTransId="{07392296-AA45-4731-8FA8-0844B6BE12A0}"/>
    <dgm:cxn modelId="{203FFE25-E628-4766-B6DC-AC791C5D6F61}" srcId="{9D59F159-2476-444E-A4BB-C17CAE897258}" destId="{19597D11-BA91-4231-9225-535B06E08E96}" srcOrd="6" destOrd="0" parTransId="{92A1CA5F-EA46-4546-8693-AF19E869809E}" sibTransId="{AA35CFEE-E480-4DA9-B97C-F2DF2AE93B6E}"/>
    <dgm:cxn modelId="{88603926-D042-4DB1-B550-EE06A92BEC7A}" srcId="{9D59F159-2476-444E-A4BB-C17CAE897258}" destId="{149F2118-8C98-42CE-9F97-CC6DF955177D}" srcOrd="5" destOrd="0" parTransId="{F5F3EA35-E461-4BCD-8320-1CB9AF4A0C6C}" sibTransId="{F7610189-0037-47AF-AD02-0AC2BCB3DD8A}"/>
    <dgm:cxn modelId="{E1109836-3D5E-4DAB-A6BC-68A402E1527F}" type="presOf" srcId="{8977BFA1-4794-4D9F-B0BA-15C4F276D142}" destId="{BD65DFEB-EC7C-4217-8F13-65C2F69423BA}" srcOrd="0" destOrd="0" presId="urn:microsoft.com/office/officeart/2005/8/layout/default"/>
    <dgm:cxn modelId="{FC9EED8A-0AB3-48BA-8042-3DC509E7A68F}" type="presOf" srcId="{3B495B16-78A9-4C81-9D5E-7CBEEE783503}" destId="{E24FFD22-63A4-4532-B069-06EE4999A18A}" srcOrd="0" destOrd="0" presId="urn:microsoft.com/office/officeart/2005/8/layout/default"/>
    <dgm:cxn modelId="{FD947A93-52B2-4F4C-97E1-D4BD998CFBCA}" type="presOf" srcId="{1C4D225C-09CA-44CF-8DAC-A5EF4537E116}" destId="{EDDC61CB-2C30-4BE4-96F4-B01F21C506C7}" srcOrd="0" destOrd="0" presId="urn:microsoft.com/office/officeart/2005/8/layout/default"/>
    <dgm:cxn modelId="{F0CF8EA8-7D47-4ADD-A360-ACA41A423F90}" srcId="{9D59F159-2476-444E-A4BB-C17CAE897258}" destId="{AAA1C154-8964-4E60-8842-6619CDF2A34F}" srcOrd="1" destOrd="0" parTransId="{165A92C8-01FD-4465-BB44-6C1BD6761E23}" sibTransId="{8445339B-6734-4C92-AD0E-8DBFA50AB105}"/>
    <dgm:cxn modelId="{AC89F3CE-8BE0-42F2-8DC5-19EC4AC5C193}" srcId="{9D59F159-2476-444E-A4BB-C17CAE897258}" destId="{3B495B16-78A9-4C81-9D5E-7CBEEE783503}" srcOrd="0" destOrd="0" parTransId="{0440A5A4-9E8D-49B8-B342-6719324E3D1C}" sibTransId="{B10AD25D-A79A-46E5-896B-468CB2FA058E}"/>
    <dgm:cxn modelId="{9DB16CD9-66A9-42E7-A7DC-3E94668C7DF7}" type="presOf" srcId="{3A5BDFE0-8DBD-4DDE-9E3A-C04F157A06C6}" destId="{B7145028-7B4A-4773-8DF3-6471437718BB}" srcOrd="0" destOrd="0" presId="urn:microsoft.com/office/officeart/2005/8/layout/default"/>
    <dgm:cxn modelId="{0FAB30F0-6155-41A9-AAE2-F3D3A0490222}" srcId="{9D59F159-2476-444E-A4BB-C17CAE897258}" destId="{1C4D225C-09CA-44CF-8DAC-A5EF4537E116}" srcOrd="4" destOrd="0" parTransId="{99D6F39B-43F8-42D6-B3F7-13C69FDF67F3}" sibTransId="{7300B1F2-DB86-4325-AC29-B842E01601F5}"/>
    <dgm:cxn modelId="{501155FB-5051-4727-A3D2-A406055DEBE9}" type="presOf" srcId="{19597D11-BA91-4231-9225-535B06E08E96}" destId="{C7AA9A86-95F8-4A48-97BF-FC5B7DE6C990}" srcOrd="0" destOrd="0" presId="urn:microsoft.com/office/officeart/2005/8/layout/default"/>
    <dgm:cxn modelId="{CBA1DE4C-2068-4D0B-81D3-628771ED115D}" type="presParOf" srcId="{7E92A2A4-B3F8-4FEA-AF10-8A8C98E3CA50}" destId="{E24FFD22-63A4-4532-B069-06EE4999A18A}" srcOrd="0" destOrd="0" presId="urn:microsoft.com/office/officeart/2005/8/layout/default"/>
    <dgm:cxn modelId="{B27200D1-DD25-43DF-9A9C-21803F678074}" type="presParOf" srcId="{7E92A2A4-B3F8-4FEA-AF10-8A8C98E3CA50}" destId="{23270734-DA06-470E-B3F6-3B52C9F043BF}" srcOrd="1" destOrd="0" presId="urn:microsoft.com/office/officeart/2005/8/layout/default"/>
    <dgm:cxn modelId="{C669F96A-99BC-42EF-A5AB-1C8EE7232E80}" type="presParOf" srcId="{7E92A2A4-B3F8-4FEA-AF10-8A8C98E3CA50}" destId="{09A458C6-3232-4D0F-BE04-BC77269FCA53}" srcOrd="2" destOrd="0" presId="urn:microsoft.com/office/officeart/2005/8/layout/default"/>
    <dgm:cxn modelId="{3ACEE300-25FB-46EC-B22A-935332143BBC}" type="presParOf" srcId="{7E92A2A4-B3F8-4FEA-AF10-8A8C98E3CA50}" destId="{E416507F-490D-4E5B-8E11-5B241BBDDC8A}" srcOrd="3" destOrd="0" presId="urn:microsoft.com/office/officeart/2005/8/layout/default"/>
    <dgm:cxn modelId="{E29141F7-5A64-4EDA-B45E-4D85DA19C8CE}" type="presParOf" srcId="{7E92A2A4-B3F8-4FEA-AF10-8A8C98E3CA50}" destId="{BD65DFEB-EC7C-4217-8F13-65C2F69423BA}" srcOrd="4" destOrd="0" presId="urn:microsoft.com/office/officeart/2005/8/layout/default"/>
    <dgm:cxn modelId="{B1822484-9147-415B-95B5-87192D0EBC48}" type="presParOf" srcId="{7E92A2A4-B3F8-4FEA-AF10-8A8C98E3CA50}" destId="{39D895B6-C2CF-488E-9EC2-F8F1702CBC3D}" srcOrd="5" destOrd="0" presId="urn:microsoft.com/office/officeart/2005/8/layout/default"/>
    <dgm:cxn modelId="{DE4A7A40-2726-49AB-A81D-7689048B67F2}" type="presParOf" srcId="{7E92A2A4-B3F8-4FEA-AF10-8A8C98E3CA50}" destId="{B7145028-7B4A-4773-8DF3-6471437718BB}" srcOrd="6" destOrd="0" presId="urn:microsoft.com/office/officeart/2005/8/layout/default"/>
    <dgm:cxn modelId="{B54DFE78-DF57-4D2A-B8F8-FFF5A1F3EACB}" type="presParOf" srcId="{7E92A2A4-B3F8-4FEA-AF10-8A8C98E3CA50}" destId="{9AC4B273-9A32-48BE-8F00-2DAECB1AD7AF}" srcOrd="7" destOrd="0" presId="urn:microsoft.com/office/officeart/2005/8/layout/default"/>
    <dgm:cxn modelId="{7FD1C79E-B946-4F6C-BFAC-8479168C6975}" type="presParOf" srcId="{7E92A2A4-B3F8-4FEA-AF10-8A8C98E3CA50}" destId="{EDDC61CB-2C30-4BE4-96F4-B01F21C506C7}" srcOrd="8" destOrd="0" presId="urn:microsoft.com/office/officeart/2005/8/layout/default"/>
    <dgm:cxn modelId="{4C9147AB-731E-4EB2-88DF-C28480333011}" type="presParOf" srcId="{7E92A2A4-B3F8-4FEA-AF10-8A8C98E3CA50}" destId="{947599FD-4903-4DEB-A869-EA85DB2A42E3}" srcOrd="9" destOrd="0" presId="urn:microsoft.com/office/officeart/2005/8/layout/default"/>
    <dgm:cxn modelId="{76BE4CAA-5B44-4A40-94BA-A9B4E446AA5B}" type="presParOf" srcId="{7E92A2A4-B3F8-4FEA-AF10-8A8C98E3CA50}" destId="{1036DC84-2E1F-4970-9A9E-CBAAE83E3F1C}" srcOrd="10" destOrd="0" presId="urn:microsoft.com/office/officeart/2005/8/layout/default"/>
    <dgm:cxn modelId="{B0D9F27C-5B90-4E62-9006-69B3B9CBEB93}" type="presParOf" srcId="{7E92A2A4-B3F8-4FEA-AF10-8A8C98E3CA50}" destId="{F3BE35B2-F2C5-4A7A-84C5-CEEC41CE2AF6}" srcOrd="11" destOrd="0" presId="urn:microsoft.com/office/officeart/2005/8/layout/default"/>
    <dgm:cxn modelId="{51102962-E0E4-499F-AFB2-7606A351EFEF}" type="presParOf" srcId="{7E92A2A4-B3F8-4FEA-AF10-8A8C98E3CA50}" destId="{C7AA9A86-95F8-4A48-97BF-FC5B7DE6C990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CD67CC4-F8B4-4F08-9C95-D9EC546AAABD}" type="doc">
      <dgm:prSet loTypeId="urn:microsoft.com/office/officeart/2009/layout/CirclePictureHierarchy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463DBA4-19EA-43F5-8488-0C5446971317}">
      <dgm:prSet phldrT="[Texto]"/>
      <dgm:spPr/>
      <dgm:t>
        <a:bodyPr/>
        <a:lstStyle/>
        <a:p>
          <a:r>
            <a:rPr lang="es-ES" dirty="0"/>
            <a:t>Enrique Belzuz Fernández</a:t>
          </a:r>
        </a:p>
      </dgm:t>
    </dgm:pt>
    <dgm:pt modelId="{3BCEDADE-5E0B-41B6-8F51-42E883D6904E}" type="parTrans" cxnId="{572ACBE1-23B4-4998-A8BF-E1B803808B4D}">
      <dgm:prSet/>
      <dgm:spPr/>
      <dgm:t>
        <a:bodyPr/>
        <a:lstStyle/>
        <a:p>
          <a:endParaRPr lang="es-ES"/>
        </a:p>
      </dgm:t>
    </dgm:pt>
    <dgm:pt modelId="{3ABACE8A-F3B9-4ED3-97D3-677087FC4B9A}" type="sibTrans" cxnId="{572ACBE1-23B4-4998-A8BF-E1B803808B4D}">
      <dgm:prSet/>
      <dgm:spPr/>
      <dgm:t>
        <a:bodyPr/>
        <a:lstStyle/>
        <a:p>
          <a:endParaRPr lang="es-ES"/>
        </a:p>
      </dgm:t>
    </dgm:pt>
    <dgm:pt modelId="{8F485B3A-128E-41D0-BC3C-E08A1B646F82}">
      <dgm:prSet phldrT="[Texto]"/>
      <dgm:spPr/>
      <dgm:t>
        <a:bodyPr/>
        <a:lstStyle/>
        <a:p>
          <a:r>
            <a:rPr lang="es-ES" dirty="0"/>
            <a:t>Madrid</a:t>
          </a:r>
        </a:p>
      </dgm:t>
    </dgm:pt>
    <dgm:pt modelId="{5E8A5590-FBA3-4FB8-B5F9-67DB73AAEBF4}" type="parTrans" cxnId="{9DA11173-B667-4C20-8170-132B5B475710}">
      <dgm:prSet/>
      <dgm:spPr/>
      <dgm:t>
        <a:bodyPr/>
        <a:lstStyle/>
        <a:p>
          <a:endParaRPr lang="es-ES"/>
        </a:p>
      </dgm:t>
    </dgm:pt>
    <dgm:pt modelId="{01A7C2FF-516A-45A6-B06E-30A55660FCEC}" type="sibTrans" cxnId="{9DA11173-B667-4C20-8170-132B5B475710}">
      <dgm:prSet custT="1"/>
      <dgm:spPr/>
      <dgm:t>
        <a:bodyPr/>
        <a:lstStyle/>
        <a:p>
          <a:pPr algn="r"/>
          <a:endParaRPr lang="es-ES" sz="1600" dirty="0"/>
        </a:p>
      </dgm:t>
    </dgm:pt>
    <dgm:pt modelId="{B23600DC-8F50-48DC-87F9-4E08A48FA92E}">
      <dgm:prSet phldrT="[Texto]"/>
      <dgm:spPr/>
      <dgm:t>
        <a:bodyPr/>
        <a:lstStyle/>
        <a:p>
          <a:r>
            <a:rPr lang="es-ES" dirty="0"/>
            <a:t>Lisboa</a:t>
          </a:r>
        </a:p>
      </dgm:t>
    </dgm:pt>
    <dgm:pt modelId="{BE528FE8-5FAB-4BB4-8BDB-B8B6A54CEDFD}" type="parTrans" cxnId="{65FB2A3C-BCA0-47E7-A1CD-280D3E696CDE}">
      <dgm:prSet/>
      <dgm:spPr/>
      <dgm:t>
        <a:bodyPr/>
        <a:lstStyle/>
        <a:p>
          <a:endParaRPr lang="es-ES"/>
        </a:p>
      </dgm:t>
    </dgm:pt>
    <dgm:pt modelId="{24BCF11D-DBBF-420F-8831-C9B99FBCD4BD}" type="sibTrans" cxnId="{65FB2A3C-BCA0-47E7-A1CD-280D3E696CDE}">
      <dgm:prSet/>
      <dgm:spPr/>
      <dgm:t>
        <a:bodyPr/>
        <a:lstStyle/>
        <a:p>
          <a:endParaRPr lang="es-ES"/>
        </a:p>
      </dgm:t>
    </dgm:pt>
    <dgm:pt modelId="{D879A039-D1DC-4086-B945-5B0A018B8CD1}">
      <dgm:prSet phldrT="[Texto]"/>
      <dgm:spPr/>
      <dgm:t>
        <a:bodyPr/>
        <a:lstStyle/>
        <a:p>
          <a:r>
            <a:rPr lang="es-ES" dirty="0"/>
            <a:t>Oporto</a:t>
          </a:r>
        </a:p>
      </dgm:t>
    </dgm:pt>
    <dgm:pt modelId="{B1884809-54F0-4FB8-B308-A17E94E11C91}" type="parTrans" cxnId="{951132B0-2A80-47E7-ACFC-A2290D61F54C}">
      <dgm:prSet/>
      <dgm:spPr/>
      <dgm:t>
        <a:bodyPr/>
        <a:lstStyle/>
        <a:p>
          <a:endParaRPr lang="es-ES"/>
        </a:p>
      </dgm:t>
    </dgm:pt>
    <dgm:pt modelId="{EEBF07E6-4037-4D58-A8CA-4CFB24DFC519}" type="sibTrans" cxnId="{951132B0-2A80-47E7-ACFC-A2290D61F54C}">
      <dgm:prSet/>
      <dgm:spPr/>
      <dgm:t>
        <a:bodyPr/>
        <a:lstStyle/>
        <a:p>
          <a:endParaRPr lang="es-ES"/>
        </a:p>
      </dgm:t>
    </dgm:pt>
    <dgm:pt modelId="{D46B9660-0075-4F16-BAD4-BE41756AB14E}">
      <dgm:prSet phldrT="[Texto]"/>
      <dgm:spPr/>
      <dgm:t>
        <a:bodyPr/>
        <a:lstStyle/>
        <a:p>
          <a:r>
            <a:rPr lang="es-ES" dirty="0"/>
            <a:t>Mikel Reyna Escalera</a:t>
          </a:r>
        </a:p>
      </dgm:t>
    </dgm:pt>
    <dgm:pt modelId="{D2EDF6A0-C72B-4939-B210-32F7112E0676}" type="parTrans" cxnId="{E01A8D9A-EE42-49D4-AFC7-5A3E98904450}">
      <dgm:prSet/>
      <dgm:spPr/>
      <dgm:t>
        <a:bodyPr/>
        <a:lstStyle/>
        <a:p>
          <a:endParaRPr lang="es-ES"/>
        </a:p>
      </dgm:t>
    </dgm:pt>
    <dgm:pt modelId="{19CE4ECE-3CD9-4120-889F-85F9A625F48E}" type="sibTrans" cxnId="{E01A8D9A-EE42-49D4-AFC7-5A3E98904450}">
      <dgm:prSet/>
      <dgm:spPr/>
      <dgm:t>
        <a:bodyPr/>
        <a:lstStyle/>
        <a:p>
          <a:endParaRPr lang="es-ES"/>
        </a:p>
      </dgm:t>
    </dgm:pt>
    <dgm:pt modelId="{0C6E5FED-6805-422F-BA44-76ABBEB785F2}">
      <dgm:prSet phldrT="[Texto]"/>
      <dgm:spPr/>
      <dgm:t>
        <a:bodyPr/>
        <a:lstStyle/>
        <a:p>
          <a:r>
            <a:rPr lang="es-ES" dirty="0"/>
            <a:t>Teresa Lopes Ferreira</a:t>
          </a:r>
        </a:p>
      </dgm:t>
    </dgm:pt>
    <dgm:pt modelId="{D763C320-C2F8-48A5-B196-5BA8134207CB}" type="parTrans" cxnId="{AF168B26-65A0-4FB5-AFA1-3B4A1108212A}">
      <dgm:prSet/>
      <dgm:spPr/>
      <dgm:t>
        <a:bodyPr/>
        <a:lstStyle/>
        <a:p>
          <a:endParaRPr lang="es-ES"/>
        </a:p>
      </dgm:t>
    </dgm:pt>
    <dgm:pt modelId="{AE01A77F-E847-4DD2-9C55-17DBC9C5C57D}" type="sibTrans" cxnId="{AF168B26-65A0-4FB5-AFA1-3B4A1108212A}">
      <dgm:prSet/>
      <dgm:spPr/>
      <dgm:t>
        <a:bodyPr/>
        <a:lstStyle/>
        <a:p>
          <a:endParaRPr lang="es-ES"/>
        </a:p>
      </dgm:t>
    </dgm:pt>
    <dgm:pt modelId="{E337C74A-D77F-4F70-9367-EC4AFA1AB652}">
      <dgm:prSet phldrT="[Texto]"/>
      <dgm:spPr/>
      <dgm:t>
        <a:bodyPr/>
        <a:lstStyle/>
        <a:p>
          <a:r>
            <a:rPr lang="es-ES" dirty="0"/>
            <a:t>Luís Filipe Faria</a:t>
          </a:r>
        </a:p>
      </dgm:t>
    </dgm:pt>
    <dgm:pt modelId="{CF965575-9423-4BC5-A2C3-A8EC3FA83A7A}" type="parTrans" cxnId="{1FAC0B4F-DF98-4E33-BAA1-32B7B371A6F9}">
      <dgm:prSet/>
      <dgm:spPr/>
      <dgm:t>
        <a:bodyPr/>
        <a:lstStyle/>
        <a:p>
          <a:endParaRPr lang="es-ES"/>
        </a:p>
      </dgm:t>
    </dgm:pt>
    <dgm:pt modelId="{A797A257-C98B-486B-A28E-C4AF9BAA3459}" type="sibTrans" cxnId="{1FAC0B4F-DF98-4E33-BAA1-32B7B371A6F9}">
      <dgm:prSet/>
      <dgm:spPr/>
      <dgm:t>
        <a:bodyPr/>
        <a:lstStyle/>
        <a:p>
          <a:endParaRPr lang="es-ES"/>
        </a:p>
      </dgm:t>
    </dgm:pt>
    <dgm:pt modelId="{67AD4969-C106-4FC9-820B-FD75FBAA12CA}">
      <dgm:prSet phldrT="[Texto]"/>
      <dgm:spPr/>
      <dgm:t>
        <a:bodyPr/>
        <a:lstStyle/>
        <a:p>
          <a:r>
            <a:rPr lang="es-ES" dirty="0"/>
            <a:t>Ricardo Meireles Vieira</a:t>
          </a:r>
        </a:p>
      </dgm:t>
    </dgm:pt>
    <dgm:pt modelId="{A884218F-D0D8-428D-A1C1-F0921E0553F8}" type="parTrans" cxnId="{19E6FB4E-7DF3-4974-BC1A-31FB414E52EB}">
      <dgm:prSet/>
      <dgm:spPr/>
      <dgm:t>
        <a:bodyPr/>
        <a:lstStyle/>
        <a:p>
          <a:endParaRPr lang="es-ES"/>
        </a:p>
      </dgm:t>
    </dgm:pt>
    <dgm:pt modelId="{EEA744B1-F77B-4F0B-80A2-5247569C5154}" type="sibTrans" cxnId="{19E6FB4E-7DF3-4974-BC1A-31FB414E52EB}">
      <dgm:prSet/>
      <dgm:spPr/>
      <dgm:t>
        <a:bodyPr/>
        <a:lstStyle/>
        <a:p>
          <a:endParaRPr lang="es-ES"/>
        </a:p>
      </dgm:t>
    </dgm:pt>
    <dgm:pt modelId="{758A225C-7C22-4CC3-8283-AE38E27E7C5F}">
      <dgm:prSet phldrT="[Texto]"/>
      <dgm:spPr/>
      <dgm:t>
        <a:bodyPr/>
        <a:lstStyle/>
        <a:p>
          <a:r>
            <a:rPr lang="es-ES" dirty="0"/>
            <a:t>Catarina Miranda</a:t>
          </a:r>
        </a:p>
      </dgm:t>
    </dgm:pt>
    <dgm:pt modelId="{F7D4FF02-B99E-4A5C-BE0F-DA7AB0C953DD}" type="parTrans" cxnId="{5D8C950F-64A0-4CE1-815C-A2FEC19658EC}">
      <dgm:prSet/>
      <dgm:spPr/>
      <dgm:t>
        <a:bodyPr/>
        <a:lstStyle/>
        <a:p>
          <a:endParaRPr lang="es-ES"/>
        </a:p>
      </dgm:t>
    </dgm:pt>
    <dgm:pt modelId="{2A7C8171-87D9-4964-ACA5-2BB3ABF832AA}" type="sibTrans" cxnId="{5D8C950F-64A0-4CE1-815C-A2FEC19658EC}">
      <dgm:prSet/>
      <dgm:spPr/>
      <dgm:t>
        <a:bodyPr/>
        <a:lstStyle/>
        <a:p>
          <a:endParaRPr lang="es-ES"/>
        </a:p>
      </dgm:t>
    </dgm:pt>
    <dgm:pt modelId="{7640FB3B-5416-4B72-AF23-BF8E154041D9}">
      <dgm:prSet phldrT="[Texto]"/>
      <dgm:spPr/>
      <dgm:t>
        <a:bodyPr/>
        <a:lstStyle/>
        <a:p>
          <a:r>
            <a:rPr lang="es-ES" dirty="0"/>
            <a:t>José Garzón García</a:t>
          </a:r>
        </a:p>
      </dgm:t>
    </dgm:pt>
    <dgm:pt modelId="{B8A66ABA-91D3-498A-8F42-003C64FA06EE}" type="parTrans" cxnId="{4684739A-33CB-45D3-835F-CFB4C030E94A}">
      <dgm:prSet/>
      <dgm:spPr/>
      <dgm:t>
        <a:bodyPr/>
        <a:lstStyle/>
        <a:p>
          <a:endParaRPr lang="es-ES"/>
        </a:p>
      </dgm:t>
    </dgm:pt>
    <dgm:pt modelId="{7DFB726F-28B1-4B05-BE1E-1D0ECE2C380D}" type="sibTrans" cxnId="{4684739A-33CB-45D3-835F-CFB4C030E94A}">
      <dgm:prSet/>
      <dgm:spPr/>
      <dgm:t>
        <a:bodyPr/>
        <a:lstStyle/>
        <a:p>
          <a:endParaRPr lang="es-ES"/>
        </a:p>
      </dgm:t>
    </dgm:pt>
    <dgm:pt modelId="{D62B7423-70EA-40CA-815A-47C9D0C12EC0}" type="pres">
      <dgm:prSet presAssocID="{BCD67CC4-F8B4-4F08-9C95-D9EC546AAAB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954EAB0-AB62-43C6-9EB7-92BD927659EF}" type="pres">
      <dgm:prSet presAssocID="{6463DBA4-19EA-43F5-8488-0C5446971317}" presName="hierRoot1" presStyleCnt="0"/>
      <dgm:spPr/>
    </dgm:pt>
    <dgm:pt modelId="{D1026A78-4C51-41C1-8DE7-D8AD18CB8A90}" type="pres">
      <dgm:prSet presAssocID="{6463DBA4-19EA-43F5-8488-0C5446971317}" presName="composite" presStyleCnt="0"/>
      <dgm:spPr/>
    </dgm:pt>
    <dgm:pt modelId="{C56E25AE-B1B3-48AA-8A4F-0D4C5730549C}" type="pres">
      <dgm:prSet presAssocID="{6463DBA4-19EA-43F5-8488-0C5446971317}" presName="image" presStyleLbl="node0" presStyleIdx="0" presStyleCnt="2" custScaleX="98909"/>
      <dgm:spPr>
        <a:blipFill>
          <a:blip xmlns:r="http://schemas.openxmlformats.org/officeDocument/2006/relationships" r:embed="rId1"/>
          <a:srcRect/>
          <a:stretch>
            <a:fillRect l="-1000" r="-1000"/>
          </a:stretch>
        </a:blipFill>
      </dgm:spPr>
    </dgm:pt>
    <dgm:pt modelId="{59ADEEF9-7CFB-4FCD-94AA-ADC8CEA7CB19}" type="pres">
      <dgm:prSet presAssocID="{6463DBA4-19EA-43F5-8488-0C5446971317}" presName="text" presStyleLbl="revTx" presStyleIdx="0" presStyleCnt="10">
        <dgm:presLayoutVars>
          <dgm:chPref val="3"/>
        </dgm:presLayoutVars>
      </dgm:prSet>
      <dgm:spPr/>
    </dgm:pt>
    <dgm:pt modelId="{FF040093-F276-4EAD-9E09-90EDB5D72F74}" type="pres">
      <dgm:prSet presAssocID="{6463DBA4-19EA-43F5-8488-0C5446971317}" presName="hierChild2" presStyleCnt="0"/>
      <dgm:spPr/>
    </dgm:pt>
    <dgm:pt modelId="{329017D4-B750-414E-B8BB-9D4196F93110}" type="pres">
      <dgm:prSet presAssocID="{7640FB3B-5416-4B72-AF23-BF8E154041D9}" presName="hierRoot1" presStyleCnt="0"/>
      <dgm:spPr/>
    </dgm:pt>
    <dgm:pt modelId="{A1D391C8-3E3F-48EF-884C-37259751BE18}" type="pres">
      <dgm:prSet presAssocID="{7640FB3B-5416-4B72-AF23-BF8E154041D9}" presName="composite" presStyleCnt="0"/>
      <dgm:spPr/>
    </dgm:pt>
    <dgm:pt modelId="{10E1366F-DB62-4098-9674-25311CFDFEEF}" type="pres">
      <dgm:prSet presAssocID="{7640FB3B-5416-4B72-AF23-BF8E154041D9}" presName="image" presStyleLbl="node0" presStyleIdx="1" presStyleCnt="2" custLinFactX="100000" custLinFactNeighborX="102198"/>
      <dgm:spPr>
        <a:blipFill>
          <a:blip xmlns:r="http://schemas.openxmlformats.org/officeDocument/2006/relationships" r:embed="rId2"/>
          <a:srcRect/>
          <a:stretch>
            <a:fillRect l="-17000" r="-17000"/>
          </a:stretch>
        </a:blipFill>
      </dgm:spPr>
    </dgm:pt>
    <dgm:pt modelId="{AEB1A1F3-1057-41E5-8D07-E4375A12628B}" type="pres">
      <dgm:prSet presAssocID="{7640FB3B-5416-4B72-AF23-BF8E154041D9}" presName="text" presStyleLbl="revTx" presStyleIdx="1" presStyleCnt="10" custLinFactX="44262" custLinFactNeighborX="100000" custLinFactNeighborY="5000">
        <dgm:presLayoutVars>
          <dgm:chPref val="3"/>
        </dgm:presLayoutVars>
      </dgm:prSet>
      <dgm:spPr/>
    </dgm:pt>
    <dgm:pt modelId="{490578F8-992B-4717-BD43-3803B3ED8E3F}" type="pres">
      <dgm:prSet presAssocID="{7640FB3B-5416-4B72-AF23-BF8E154041D9}" presName="hierChild2" presStyleCnt="0"/>
      <dgm:spPr/>
    </dgm:pt>
    <dgm:pt modelId="{3FA16F27-EB23-4F9C-939A-B85A613CE4AA}" type="pres">
      <dgm:prSet presAssocID="{5E8A5590-FBA3-4FB8-B5F9-67DB73AAEBF4}" presName="Name10" presStyleLbl="parChTrans1D2" presStyleIdx="0" presStyleCnt="3"/>
      <dgm:spPr/>
    </dgm:pt>
    <dgm:pt modelId="{9296B44E-0A1C-4163-B2D9-064CEA2C172A}" type="pres">
      <dgm:prSet presAssocID="{8F485B3A-128E-41D0-BC3C-E08A1B646F82}" presName="hierRoot2" presStyleCnt="0"/>
      <dgm:spPr/>
    </dgm:pt>
    <dgm:pt modelId="{3F70FC0E-410B-46B5-8329-3B5FD7605C9F}" type="pres">
      <dgm:prSet presAssocID="{8F485B3A-128E-41D0-BC3C-E08A1B646F82}" presName="composite2" presStyleCnt="0"/>
      <dgm:spPr/>
    </dgm:pt>
    <dgm:pt modelId="{F25115C5-B445-4594-997F-539241D09AB4}" type="pres">
      <dgm:prSet presAssocID="{8F485B3A-128E-41D0-BC3C-E08A1B646F82}" presName="image2" presStyleLbl="node2" presStyleIdx="0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iudad contorno"/>
        </a:ext>
      </dgm:extLst>
    </dgm:pt>
    <dgm:pt modelId="{4E022CF0-FC23-44CB-904E-160D96716A18}" type="pres">
      <dgm:prSet presAssocID="{8F485B3A-128E-41D0-BC3C-E08A1B646F82}" presName="text2" presStyleLbl="revTx" presStyleIdx="2" presStyleCnt="10">
        <dgm:presLayoutVars>
          <dgm:chPref val="3"/>
        </dgm:presLayoutVars>
      </dgm:prSet>
      <dgm:spPr/>
    </dgm:pt>
    <dgm:pt modelId="{DA0DC595-9529-4638-A541-B43EDEF3EAE6}" type="pres">
      <dgm:prSet presAssocID="{8F485B3A-128E-41D0-BC3C-E08A1B646F82}" presName="hierChild3" presStyleCnt="0"/>
      <dgm:spPr/>
    </dgm:pt>
    <dgm:pt modelId="{48371CE1-91EA-496A-8D90-F92BC031527B}" type="pres">
      <dgm:prSet presAssocID="{D2EDF6A0-C72B-4939-B210-32F7112E0676}" presName="Name17" presStyleLbl="parChTrans1D3" presStyleIdx="0" presStyleCnt="5"/>
      <dgm:spPr/>
    </dgm:pt>
    <dgm:pt modelId="{78D38A41-AC62-4866-BF1A-94F64F36F4E6}" type="pres">
      <dgm:prSet presAssocID="{D46B9660-0075-4F16-BAD4-BE41756AB14E}" presName="hierRoot3" presStyleCnt="0"/>
      <dgm:spPr/>
    </dgm:pt>
    <dgm:pt modelId="{920081C0-E921-4D99-9357-B4C1FAF2E05E}" type="pres">
      <dgm:prSet presAssocID="{D46B9660-0075-4F16-BAD4-BE41756AB14E}" presName="composite3" presStyleCnt="0"/>
      <dgm:spPr/>
    </dgm:pt>
    <dgm:pt modelId="{4FACE43A-2162-4AB2-8F78-2F4ED051D805}" type="pres">
      <dgm:prSet presAssocID="{D46B9660-0075-4F16-BAD4-BE41756AB14E}" presName="image3" presStyleLbl="node3" presStyleIdx="0" presStyleCnt="5"/>
      <dgm:spPr>
        <a:blipFill>
          <a:blip xmlns:r="http://schemas.openxmlformats.org/officeDocument/2006/relationships" r:embed="rId5"/>
          <a:srcRect/>
          <a:stretch>
            <a:fillRect/>
          </a:stretch>
        </a:blipFill>
      </dgm:spPr>
    </dgm:pt>
    <dgm:pt modelId="{4FE19C25-2C5F-4E66-B2FD-A6D4A5F91C6D}" type="pres">
      <dgm:prSet presAssocID="{D46B9660-0075-4F16-BAD4-BE41756AB14E}" presName="text3" presStyleLbl="revTx" presStyleIdx="3" presStyleCnt="10">
        <dgm:presLayoutVars>
          <dgm:chPref val="3"/>
        </dgm:presLayoutVars>
      </dgm:prSet>
      <dgm:spPr/>
    </dgm:pt>
    <dgm:pt modelId="{7D0F5569-FFBA-47A1-8AA1-5F744CA2DB9D}" type="pres">
      <dgm:prSet presAssocID="{D46B9660-0075-4F16-BAD4-BE41756AB14E}" presName="hierChild4" presStyleCnt="0"/>
      <dgm:spPr/>
    </dgm:pt>
    <dgm:pt modelId="{01577000-9AB5-4C8C-98EE-6AAE1F45EE2D}" type="pres">
      <dgm:prSet presAssocID="{BE528FE8-5FAB-4BB4-8BDB-B8B6A54CEDFD}" presName="Name10" presStyleLbl="parChTrans1D2" presStyleIdx="1" presStyleCnt="3"/>
      <dgm:spPr/>
    </dgm:pt>
    <dgm:pt modelId="{F71579AE-91D3-49B2-833B-D1DD904C699F}" type="pres">
      <dgm:prSet presAssocID="{B23600DC-8F50-48DC-87F9-4E08A48FA92E}" presName="hierRoot2" presStyleCnt="0"/>
      <dgm:spPr/>
    </dgm:pt>
    <dgm:pt modelId="{9CECC487-02AF-4369-89E9-FE01810ECD07}" type="pres">
      <dgm:prSet presAssocID="{B23600DC-8F50-48DC-87F9-4E08A48FA92E}" presName="composite2" presStyleCnt="0"/>
      <dgm:spPr/>
    </dgm:pt>
    <dgm:pt modelId="{E727ACA4-F354-471D-AE88-F21EB9B0A5FA}" type="pres">
      <dgm:prSet presAssocID="{B23600DC-8F50-48DC-87F9-4E08A48FA92E}" presName="image2" presStyleLbl="node2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iudad contorno"/>
        </a:ext>
      </dgm:extLst>
    </dgm:pt>
    <dgm:pt modelId="{C18FB75F-18CB-4B6B-9B31-963C77D9C440}" type="pres">
      <dgm:prSet presAssocID="{B23600DC-8F50-48DC-87F9-4E08A48FA92E}" presName="text2" presStyleLbl="revTx" presStyleIdx="4" presStyleCnt="10">
        <dgm:presLayoutVars>
          <dgm:chPref val="3"/>
        </dgm:presLayoutVars>
      </dgm:prSet>
      <dgm:spPr/>
    </dgm:pt>
    <dgm:pt modelId="{C9D345E3-9805-4E9D-B714-4C93938666E4}" type="pres">
      <dgm:prSet presAssocID="{B23600DC-8F50-48DC-87F9-4E08A48FA92E}" presName="hierChild3" presStyleCnt="0"/>
      <dgm:spPr/>
    </dgm:pt>
    <dgm:pt modelId="{99001716-62D7-4511-BC0F-492BBDCF62A8}" type="pres">
      <dgm:prSet presAssocID="{D763C320-C2F8-48A5-B196-5BA8134207CB}" presName="Name17" presStyleLbl="parChTrans1D3" presStyleIdx="1" presStyleCnt="5"/>
      <dgm:spPr/>
    </dgm:pt>
    <dgm:pt modelId="{B7D3835A-88A7-42A1-B2A0-F8036D7389D4}" type="pres">
      <dgm:prSet presAssocID="{0C6E5FED-6805-422F-BA44-76ABBEB785F2}" presName="hierRoot3" presStyleCnt="0"/>
      <dgm:spPr/>
    </dgm:pt>
    <dgm:pt modelId="{764C2C2E-05F2-40D3-9A27-89AAF8E45C04}" type="pres">
      <dgm:prSet presAssocID="{0C6E5FED-6805-422F-BA44-76ABBEB785F2}" presName="composite3" presStyleCnt="0"/>
      <dgm:spPr/>
    </dgm:pt>
    <dgm:pt modelId="{1E811201-8F94-43E7-888B-B20E1B1E1B9A}" type="pres">
      <dgm:prSet presAssocID="{0C6E5FED-6805-422F-BA44-76ABBEB785F2}" presName="image3" presStyleLbl="node3" presStyleIdx="1" presStyleCnt="5"/>
      <dgm:spPr>
        <a:blipFill>
          <a:blip xmlns:r="http://schemas.openxmlformats.org/officeDocument/2006/relationships" r:embed="rId6"/>
          <a:srcRect/>
          <a:stretch>
            <a:fillRect l="-6000" r="-6000"/>
          </a:stretch>
        </a:blipFill>
      </dgm:spPr>
    </dgm:pt>
    <dgm:pt modelId="{4BCBE6BB-B399-4C4A-A37A-AA06D7BCC065}" type="pres">
      <dgm:prSet presAssocID="{0C6E5FED-6805-422F-BA44-76ABBEB785F2}" presName="text3" presStyleLbl="revTx" presStyleIdx="5" presStyleCnt="10">
        <dgm:presLayoutVars>
          <dgm:chPref val="3"/>
        </dgm:presLayoutVars>
      </dgm:prSet>
      <dgm:spPr/>
    </dgm:pt>
    <dgm:pt modelId="{131DF865-7DBA-4C05-AE68-5AF51007C34F}" type="pres">
      <dgm:prSet presAssocID="{0C6E5FED-6805-422F-BA44-76ABBEB785F2}" presName="hierChild4" presStyleCnt="0"/>
      <dgm:spPr/>
    </dgm:pt>
    <dgm:pt modelId="{93A5074D-7887-4A32-B35F-221FB5D7A373}" type="pres">
      <dgm:prSet presAssocID="{CF965575-9423-4BC5-A2C3-A8EC3FA83A7A}" presName="Name17" presStyleLbl="parChTrans1D3" presStyleIdx="2" presStyleCnt="5"/>
      <dgm:spPr/>
    </dgm:pt>
    <dgm:pt modelId="{400C7567-9C46-42B3-890A-115142E0F7AF}" type="pres">
      <dgm:prSet presAssocID="{E337C74A-D77F-4F70-9367-EC4AFA1AB652}" presName="hierRoot3" presStyleCnt="0"/>
      <dgm:spPr/>
    </dgm:pt>
    <dgm:pt modelId="{C98152A6-68CC-4DF6-B1A4-3EE568A51E33}" type="pres">
      <dgm:prSet presAssocID="{E337C74A-D77F-4F70-9367-EC4AFA1AB652}" presName="composite3" presStyleCnt="0"/>
      <dgm:spPr/>
    </dgm:pt>
    <dgm:pt modelId="{F7F90EC1-2EA1-46F1-AB7A-6A8431BDF599}" type="pres">
      <dgm:prSet presAssocID="{E337C74A-D77F-4F70-9367-EC4AFA1AB652}" presName="image3" presStyleLbl="node3" presStyleIdx="2" presStyleCnt="5"/>
      <dgm:spPr>
        <a:blipFill>
          <a:blip xmlns:r="http://schemas.openxmlformats.org/officeDocument/2006/relationships" r:embed="rId7"/>
          <a:srcRect/>
          <a:stretch>
            <a:fillRect l="-20000" r="-20000"/>
          </a:stretch>
        </a:blipFill>
      </dgm:spPr>
    </dgm:pt>
    <dgm:pt modelId="{3C4873D6-A901-4AFA-9FCA-0BACAEB651C0}" type="pres">
      <dgm:prSet presAssocID="{E337C74A-D77F-4F70-9367-EC4AFA1AB652}" presName="text3" presStyleLbl="revTx" presStyleIdx="6" presStyleCnt="10">
        <dgm:presLayoutVars>
          <dgm:chPref val="3"/>
        </dgm:presLayoutVars>
      </dgm:prSet>
      <dgm:spPr/>
    </dgm:pt>
    <dgm:pt modelId="{4043E45C-1B7B-4D08-8BF0-0A64DA79EEBF}" type="pres">
      <dgm:prSet presAssocID="{E337C74A-D77F-4F70-9367-EC4AFA1AB652}" presName="hierChild4" presStyleCnt="0"/>
      <dgm:spPr/>
    </dgm:pt>
    <dgm:pt modelId="{B82A79DE-C81E-4E58-97E7-DB1FBA3B3F4A}" type="pres">
      <dgm:prSet presAssocID="{B1884809-54F0-4FB8-B308-A17E94E11C91}" presName="Name10" presStyleLbl="parChTrans1D2" presStyleIdx="2" presStyleCnt="3"/>
      <dgm:spPr/>
    </dgm:pt>
    <dgm:pt modelId="{1BE2C7CC-0EBB-4981-85C2-4556F2375ECE}" type="pres">
      <dgm:prSet presAssocID="{D879A039-D1DC-4086-B945-5B0A018B8CD1}" presName="hierRoot2" presStyleCnt="0"/>
      <dgm:spPr/>
    </dgm:pt>
    <dgm:pt modelId="{B14CE397-5B25-492F-B52D-47841A1ACED9}" type="pres">
      <dgm:prSet presAssocID="{D879A039-D1DC-4086-B945-5B0A018B8CD1}" presName="composite2" presStyleCnt="0"/>
      <dgm:spPr/>
    </dgm:pt>
    <dgm:pt modelId="{D88D42A0-C51D-4596-A690-09FFF153C6E6}" type="pres">
      <dgm:prSet presAssocID="{D879A039-D1DC-4086-B945-5B0A018B8CD1}" presName="image2" presStyleLbl="node2" presStyleIdx="2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iudad contorno"/>
        </a:ext>
      </dgm:extLst>
    </dgm:pt>
    <dgm:pt modelId="{03DD6184-31BE-4680-B46B-7AF181014422}" type="pres">
      <dgm:prSet presAssocID="{D879A039-D1DC-4086-B945-5B0A018B8CD1}" presName="text2" presStyleLbl="revTx" presStyleIdx="7" presStyleCnt="10">
        <dgm:presLayoutVars>
          <dgm:chPref val="3"/>
        </dgm:presLayoutVars>
      </dgm:prSet>
      <dgm:spPr/>
    </dgm:pt>
    <dgm:pt modelId="{5CA9B3E5-427D-4742-8E57-1E6BED5BD6BA}" type="pres">
      <dgm:prSet presAssocID="{D879A039-D1DC-4086-B945-5B0A018B8CD1}" presName="hierChild3" presStyleCnt="0"/>
      <dgm:spPr/>
    </dgm:pt>
    <dgm:pt modelId="{0401C21F-450E-4104-8178-F50B42ED5ED1}" type="pres">
      <dgm:prSet presAssocID="{A884218F-D0D8-428D-A1C1-F0921E0553F8}" presName="Name17" presStyleLbl="parChTrans1D3" presStyleIdx="3" presStyleCnt="5"/>
      <dgm:spPr/>
    </dgm:pt>
    <dgm:pt modelId="{8388B12F-5E07-4DFC-9BC4-9260AA7E4F04}" type="pres">
      <dgm:prSet presAssocID="{67AD4969-C106-4FC9-820B-FD75FBAA12CA}" presName="hierRoot3" presStyleCnt="0"/>
      <dgm:spPr/>
    </dgm:pt>
    <dgm:pt modelId="{31AF8431-0DD6-4AF7-A1B5-4CF6DE90F802}" type="pres">
      <dgm:prSet presAssocID="{67AD4969-C106-4FC9-820B-FD75FBAA12CA}" presName="composite3" presStyleCnt="0"/>
      <dgm:spPr/>
    </dgm:pt>
    <dgm:pt modelId="{09F935E9-2399-493E-9958-DFA985358BED}" type="pres">
      <dgm:prSet presAssocID="{67AD4969-C106-4FC9-820B-FD75FBAA12CA}" presName="image3" presStyleLbl="node3" presStyleIdx="3" presStyleCnt="5"/>
      <dgm:spPr>
        <a:blipFill>
          <a:blip xmlns:r="http://schemas.openxmlformats.org/officeDocument/2006/relationships" r:embed="rId8"/>
          <a:srcRect/>
          <a:stretch>
            <a:fillRect l="-9000" r="-9000"/>
          </a:stretch>
        </a:blipFill>
      </dgm:spPr>
    </dgm:pt>
    <dgm:pt modelId="{5B5868F6-EEAE-4D78-BA08-42785CAB5D04}" type="pres">
      <dgm:prSet presAssocID="{67AD4969-C106-4FC9-820B-FD75FBAA12CA}" presName="text3" presStyleLbl="revTx" presStyleIdx="8" presStyleCnt="10">
        <dgm:presLayoutVars>
          <dgm:chPref val="3"/>
        </dgm:presLayoutVars>
      </dgm:prSet>
      <dgm:spPr/>
    </dgm:pt>
    <dgm:pt modelId="{B85C5F96-91DC-4727-8F28-53DE3E0A0386}" type="pres">
      <dgm:prSet presAssocID="{67AD4969-C106-4FC9-820B-FD75FBAA12CA}" presName="hierChild4" presStyleCnt="0"/>
      <dgm:spPr/>
    </dgm:pt>
    <dgm:pt modelId="{939103EC-E60E-4540-9517-744C9D1D9F55}" type="pres">
      <dgm:prSet presAssocID="{F7D4FF02-B99E-4A5C-BE0F-DA7AB0C953DD}" presName="Name17" presStyleLbl="parChTrans1D3" presStyleIdx="4" presStyleCnt="5"/>
      <dgm:spPr/>
    </dgm:pt>
    <dgm:pt modelId="{ED24ACEF-72B6-4212-B59E-4B421148C3AC}" type="pres">
      <dgm:prSet presAssocID="{758A225C-7C22-4CC3-8283-AE38E27E7C5F}" presName="hierRoot3" presStyleCnt="0"/>
      <dgm:spPr/>
    </dgm:pt>
    <dgm:pt modelId="{D4BDDC39-080F-40DF-BF7B-0547D3ADC9CC}" type="pres">
      <dgm:prSet presAssocID="{758A225C-7C22-4CC3-8283-AE38E27E7C5F}" presName="composite3" presStyleCnt="0"/>
      <dgm:spPr/>
    </dgm:pt>
    <dgm:pt modelId="{861A7535-47E0-4C09-9B6A-1E5158B2C7EE}" type="pres">
      <dgm:prSet presAssocID="{758A225C-7C22-4CC3-8283-AE38E27E7C5F}" presName="image3" presStyleLbl="node3" presStyleIdx="4" presStyleCnt="5"/>
      <dgm:spPr>
        <a:blipFill>
          <a:blip xmlns:r="http://schemas.openxmlformats.org/officeDocument/2006/relationships" r:embed="rId9"/>
          <a:srcRect/>
          <a:stretch>
            <a:fillRect/>
          </a:stretch>
        </a:blipFill>
      </dgm:spPr>
    </dgm:pt>
    <dgm:pt modelId="{19B91275-6C42-48C1-8B4E-4DD2DDAB0546}" type="pres">
      <dgm:prSet presAssocID="{758A225C-7C22-4CC3-8283-AE38E27E7C5F}" presName="text3" presStyleLbl="revTx" presStyleIdx="9" presStyleCnt="10">
        <dgm:presLayoutVars>
          <dgm:chPref val="3"/>
        </dgm:presLayoutVars>
      </dgm:prSet>
      <dgm:spPr/>
    </dgm:pt>
    <dgm:pt modelId="{B7311E18-1956-4AB3-BAF5-29CB731C0492}" type="pres">
      <dgm:prSet presAssocID="{758A225C-7C22-4CC3-8283-AE38E27E7C5F}" presName="hierChild4" presStyleCnt="0"/>
      <dgm:spPr/>
    </dgm:pt>
  </dgm:ptLst>
  <dgm:cxnLst>
    <dgm:cxn modelId="{5D8C950F-64A0-4CE1-815C-A2FEC19658EC}" srcId="{D879A039-D1DC-4086-B945-5B0A018B8CD1}" destId="{758A225C-7C22-4CC3-8283-AE38E27E7C5F}" srcOrd="1" destOrd="0" parTransId="{F7D4FF02-B99E-4A5C-BE0F-DA7AB0C953DD}" sibTransId="{2A7C8171-87D9-4964-ACA5-2BB3ABF832AA}"/>
    <dgm:cxn modelId="{D4A50518-9AD2-4249-B7AF-3F3D5FBC1BCF}" type="presOf" srcId="{BE528FE8-5FAB-4BB4-8BDB-B8B6A54CEDFD}" destId="{01577000-9AB5-4C8C-98EE-6AAE1F45EE2D}" srcOrd="0" destOrd="0" presId="urn:microsoft.com/office/officeart/2009/layout/CirclePictureHierarchy"/>
    <dgm:cxn modelId="{F7F7B11A-DEBD-4816-AAE2-3EC748802AF2}" type="presOf" srcId="{E337C74A-D77F-4F70-9367-EC4AFA1AB652}" destId="{3C4873D6-A901-4AFA-9FCA-0BACAEB651C0}" srcOrd="0" destOrd="0" presId="urn:microsoft.com/office/officeart/2009/layout/CirclePictureHierarchy"/>
    <dgm:cxn modelId="{AF168B26-65A0-4FB5-AFA1-3B4A1108212A}" srcId="{B23600DC-8F50-48DC-87F9-4E08A48FA92E}" destId="{0C6E5FED-6805-422F-BA44-76ABBEB785F2}" srcOrd="0" destOrd="0" parTransId="{D763C320-C2F8-48A5-B196-5BA8134207CB}" sibTransId="{AE01A77F-E847-4DD2-9C55-17DBC9C5C57D}"/>
    <dgm:cxn modelId="{17C0A530-5E69-42F3-AE60-84A04F698116}" type="presOf" srcId="{D879A039-D1DC-4086-B945-5B0A018B8CD1}" destId="{03DD6184-31BE-4680-B46B-7AF181014422}" srcOrd="0" destOrd="0" presId="urn:microsoft.com/office/officeart/2009/layout/CirclePictureHierarchy"/>
    <dgm:cxn modelId="{79368431-EEF8-4E77-8132-C5D28820A295}" type="presOf" srcId="{B23600DC-8F50-48DC-87F9-4E08A48FA92E}" destId="{C18FB75F-18CB-4B6B-9B31-963C77D9C440}" srcOrd="0" destOrd="0" presId="urn:microsoft.com/office/officeart/2009/layout/CirclePictureHierarchy"/>
    <dgm:cxn modelId="{261C3638-2886-4E5A-B23E-6331917224CD}" type="presOf" srcId="{6463DBA4-19EA-43F5-8488-0C5446971317}" destId="{59ADEEF9-7CFB-4FCD-94AA-ADC8CEA7CB19}" srcOrd="0" destOrd="0" presId="urn:microsoft.com/office/officeart/2009/layout/CirclePictureHierarchy"/>
    <dgm:cxn modelId="{65FB2A3C-BCA0-47E7-A1CD-280D3E696CDE}" srcId="{7640FB3B-5416-4B72-AF23-BF8E154041D9}" destId="{B23600DC-8F50-48DC-87F9-4E08A48FA92E}" srcOrd="1" destOrd="0" parTransId="{BE528FE8-5FAB-4BB4-8BDB-B8B6A54CEDFD}" sibTransId="{24BCF11D-DBBF-420F-8831-C9B99FBCD4BD}"/>
    <dgm:cxn modelId="{5A01EC5D-9D3E-4523-BF04-8AA49512F60E}" type="presOf" srcId="{8F485B3A-128E-41D0-BC3C-E08A1B646F82}" destId="{4E022CF0-FC23-44CB-904E-160D96716A18}" srcOrd="0" destOrd="0" presId="urn:microsoft.com/office/officeart/2009/layout/CirclePictureHierarchy"/>
    <dgm:cxn modelId="{6B707760-4347-45E5-8B58-A31FF78CF727}" type="presOf" srcId="{D46B9660-0075-4F16-BAD4-BE41756AB14E}" destId="{4FE19C25-2C5F-4E66-B2FD-A6D4A5F91C6D}" srcOrd="0" destOrd="0" presId="urn:microsoft.com/office/officeart/2009/layout/CirclePictureHierarchy"/>
    <dgm:cxn modelId="{8058DE60-4E06-4FE6-8991-EBA29B31C5B3}" type="presOf" srcId="{A884218F-D0D8-428D-A1C1-F0921E0553F8}" destId="{0401C21F-450E-4104-8178-F50B42ED5ED1}" srcOrd="0" destOrd="0" presId="urn:microsoft.com/office/officeart/2009/layout/CirclePictureHierarchy"/>
    <dgm:cxn modelId="{83048D44-99A6-4760-8F76-A5D1FEA60A01}" type="presOf" srcId="{758A225C-7C22-4CC3-8283-AE38E27E7C5F}" destId="{19B91275-6C42-48C1-8B4E-4DD2DDAB0546}" srcOrd="0" destOrd="0" presId="urn:microsoft.com/office/officeart/2009/layout/CirclePictureHierarchy"/>
    <dgm:cxn modelId="{19E6FB4E-7DF3-4974-BC1A-31FB414E52EB}" srcId="{D879A039-D1DC-4086-B945-5B0A018B8CD1}" destId="{67AD4969-C106-4FC9-820B-FD75FBAA12CA}" srcOrd="0" destOrd="0" parTransId="{A884218F-D0D8-428D-A1C1-F0921E0553F8}" sibTransId="{EEA744B1-F77B-4F0B-80A2-5247569C5154}"/>
    <dgm:cxn modelId="{1FAC0B4F-DF98-4E33-BAA1-32B7B371A6F9}" srcId="{B23600DC-8F50-48DC-87F9-4E08A48FA92E}" destId="{E337C74A-D77F-4F70-9367-EC4AFA1AB652}" srcOrd="1" destOrd="0" parTransId="{CF965575-9423-4BC5-A2C3-A8EC3FA83A7A}" sibTransId="{A797A257-C98B-486B-A28E-C4AF9BAA3459}"/>
    <dgm:cxn modelId="{B45CD44F-1BEE-4070-A627-FB2D54AD7BB4}" type="presOf" srcId="{CF965575-9423-4BC5-A2C3-A8EC3FA83A7A}" destId="{93A5074D-7887-4A32-B35F-221FB5D7A373}" srcOrd="0" destOrd="0" presId="urn:microsoft.com/office/officeart/2009/layout/CirclePictureHierarchy"/>
    <dgm:cxn modelId="{9DA11173-B667-4C20-8170-132B5B475710}" srcId="{7640FB3B-5416-4B72-AF23-BF8E154041D9}" destId="{8F485B3A-128E-41D0-BC3C-E08A1B646F82}" srcOrd="0" destOrd="0" parTransId="{5E8A5590-FBA3-4FB8-B5F9-67DB73AAEBF4}" sibTransId="{01A7C2FF-516A-45A6-B06E-30A55660FCEC}"/>
    <dgm:cxn modelId="{B9B84F77-CE33-4CC2-84B3-3CBA3FE40B98}" type="presOf" srcId="{7640FB3B-5416-4B72-AF23-BF8E154041D9}" destId="{AEB1A1F3-1057-41E5-8D07-E4375A12628B}" srcOrd="0" destOrd="0" presId="urn:microsoft.com/office/officeart/2009/layout/CirclePictureHierarchy"/>
    <dgm:cxn modelId="{C2848B57-6ADC-4186-A3F7-C39F95A2F992}" type="presOf" srcId="{D763C320-C2F8-48A5-B196-5BA8134207CB}" destId="{99001716-62D7-4511-BC0F-492BBDCF62A8}" srcOrd="0" destOrd="0" presId="urn:microsoft.com/office/officeart/2009/layout/CirclePictureHierarchy"/>
    <dgm:cxn modelId="{CE44A586-58B2-4BE3-8673-24D672CD2C90}" type="presOf" srcId="{D2EDF6A0-C72B-4939-B210-32F7112E0676}" destId="{48371CE1-91EA-496A-8D90-F92BC031527B}" srcOrd="0" destOrd="0" presId="urn:microsoft.com/office/officeart/2009/layout/CirclePictureHierarchy"/>
    <dgm:cxn modelId="{4684739A-33CB-45D3-835F-CFB4C030E94A}" srcId="{BCD67CC4-F8B4-4F08-9C95-D9EC546AAABD}" destId="{7640FB3B-5416-4B72-AF23-BF8E154041D9}" srcOrd="1" destOrd="0" parTransId="{B8A66ABA-91D3-498A-8F42-003C64FA06EE}" sibTransId="{7DFB726F-28B1-4B05-BE1E-1D0ECE2C380D}"/>
    <dgm:cxn modelId="{E01A8D9A-EE42-49D4-AFC7-5A3E98904450}" srcId="{8F485B3A-128E-41D0-BC3C-E08A1B646F82}" destId="{D46B9660-0075-4F16-BAD4-BE41756AB14E}" srcOrd="0" destOrd="0" parTransId="{D2EDF6A0-C72B-4939-B210-32F7112E0676}" sibTransId="{19CE4ECE-3CD9-4120-889F-85F9A625F48E}"/>
    <dgm:cxn modelId="{6F45A2AE-8267-41D3-8301-E43B1427E75A}" type="presOf" srcId="{5E8A5590-FBA3-4FB8-B5F9-67DB73AAEBF4}" destId="{3FA16F27-EB23-4F9C-939A-B85A613CE4AA}" srcOrd="0" destOrd="0" presId="urn:microsoft.com/office/officeart/2009/layout/CirclePictureHierarchy"/>
    <dgm:cxn modelId="{FDB2E0AF-7B44-49AB-8239-7ED9619B708F}" type="presOf" srcId="{0C6E5FED-6805-422F-BA44-76ABBEB785F2}" destId="{4BCBE6BB-B399-4C4A-A37A-AA06D7BCC065}" srcOrd="0" destOrd="0" presId="urn:microsoft.com/office/officeart/2009/layout/CirclePictureHierarchy"/>
    <dgm:cxn modelId="{951132B0-2A80-47E7-ACFC-A2290D61F54C}" srcId="{7640FB3B-5416-4B72-AF23-BF8E154041D9}" destId="{D879A039-D1DC-4086-B945-5B0A018B8CD1}" srcOrd="2" destOrd="0" parTransId="{B1884809-54F0-4FB8-B308-A17E94E11C91}" sibTransId="{EEBF07E6-4037-4D58-A8CA-4CFB24DFC519}"/>
    <dgm:cxn modelId="{454179B4-7EA4-40D5-AD4C-18B25B652032}" type="presOf" srcId="{B1884809-54F0-4FB8-B308-A17E94E11C91}" destId="{B82A79DE-C81E-4E58-97E7-DB1FBA3B3F4A}" srcOrd="0" destOrd="0" presId="urn:microsoft.com/office/officeart/2009/layout/CirclePictureHierarchy"/>
    <dgm:cxn modelId="{EFF197D1-8058-4EDD-A86A-7B50EB60E1C9}" type="presOf" srcId="{F7D4FF02-B99E-4A5C-BE0F-DA7AB0C953DD}" destId="{939103EC-E60E-4540-9517-744C9D1D9F55}" srcOrd="0" destOrd="0" presId="urn:microsoft.com/office/officeart/2009/layout/CirclePictureHierarchy"/>
    <dgm:cxn modelId="{DD15AFDF-7358-4DC6-93DB-D0513316CD63}" type="presOf" srcId="{BCD67CC4-F8B4-4F08-9C95-D9EC546AAABD}" destId="{D62B7423-70EA-40CA-815A-47C9D0C12EC0}" srcOrd="0" destOrd="0" presId="urn:microsoft.com/office/officeart/2009/layout/CirclePictureHierarchy"/>
    <dgm:cxn modelId="{D45DACE0-78AD-46BA-AC4D-FB06BDE8DEAC}" type="presOf" srcId="{67AD4969-C106-4FC9-820B-FD75FBAA12CA}" destId="{5B5868F6-EEAE-4D78-BA08-42785CAB5D04}" srcOrd="0" destOrd="0" presId="urn:microsoft.com/office/officeart/2009/layout/CirclePictureHierarchy"/>
    <dgm:cxn modelId="{572ACBE1-23B4-4998-A8BF-E1B803808B4D}" srcId="{BCD67CC4-F8B4-4F08-9C95-D9EC546AAABD}" destId="{6463DBA4-19EA-43F5-8488-0C5446971317}" srcOrd="0" destOrd="0" parTransId="{3BCEDADE-5E0B-41B6-8F51-42E883D6904E}" sibTransId="{3ABACE8A-F3B9-4ED3-97D3-677087FC4B9A}"/>
    <dgm:cxn modelId="{AAD43DF9-12A3-410B-BB43-1FB4EF6274B5}" type="presParOf" srcId="{D62B7423-70EA-40CA-815A-47C9D0C12EC0}" destId="{A954EAB0-AB62-43C6-9EB7-92BD927659EF}" srcOrd="0" destOrd="0" presId="urn:microsoft.com/office/officeart/2009/layout/CirclePictureHierarchy"/>
    <dgm:cxn modelId="{DD50003C-A76B-4787-B3BD-93A12EEBED6A}" type="presParOf" srcId="{A954EAB0-AB62-43C6-9EB7-92BD927659EF}" destId="{D1026A78-4C51-41C1-8DE7-D8AD18CB8A90}" srcOrd="0" destOrd="0" presId="urn:microsoft.com/office/officeart/2009/layout/CirclePictureHierarchy"/>
    <dgm:cxn modelId="{C565C250-CDD4-4714-A40D-3092B0318EBA}" type="presParOf" srcId="{D1026A78-4C51-41C1-8DE7-D8AD18CB8A90}" destId="{C56E25AE-B1B3-48AA-8A4F-0D4C5730549C}" srcOrd="0" destOrd="0" presId="urn:microsoft.com/office/officeart/2009/layout/CirclePictureHierarchy"/>
    <dgm:cxn modelId="{00BB71C4-80AB-4B40-9FEB-0A53D0677649}" type="presParOf" srcId="{D1026A78-4C51-41C1-8DE7-D8AD18CB8A90}" destId="{59ADEEF9-7CFB-4FCD-94AA-ADC8CEA7CB19}" srcOrd="1" destOrd="0" presId="urn:microsoft.com/office/officeart/2009/layout/CirclePictureHierarchy"/>
    <dgm:cxn modelId="{407DAEB0-7257-4C9B-8571-A0E22DEC5144}" type="presParOf" srcId="{A954EAB0-AB62-43C6-9EB7-92BD927659EF}" destId="{FF040093-F276-4EAD-9E09-90EDB5D72F74}" srcOrd="1" destOrd="0" presId="urn:microsoft.com/office/officeart/2009/layout/CirclePictureHierarchy"/>
    <dgm:cxn modelId="{A765FD14-6414-45B3-97CF-8C12DEFCAB13}" type="presParOf" srcId="{D62B7423-70EA-40CA-815A-47C9D0C12EC0}" destId="{329017D4-B750-414E-B8BB-9D4196F93110}" srcOrd="1" destOrd="0" presId="urn:microsoft.com/office/officeart/2009/layout/CirclePictureHierarchy"/>
    <dgm:cxn modelId="{C2DB29DE-0947-4A06-91B1-DD06B1F3EA82}" type="presParOf" srcId="{329017D4-B750-414E-B8BB-9D4196F93110}" destId="{A1D391C8-3E3F-48EF-884C-37259751BE18}" srcOrd="0" destOrd="0" presId="urn:microsoft.com/office/officeart/2009/layout/CirclePictureHierarchy"/>
    <dgm:cxn modelId="{A86E0759-01FF-46E1-B85D-B2A9AE59996F}" type="presParOf" srcId="{A1D391C8-3E3F-48EF-884C-37259751BE18}" destId="{10E1366F-DB62-4098-9674-25311CFDFEEF}" srcOrd="0" destOrd="0" presId="urn:microsoft.com/office/officeart/2009/layout/CirclePictureHierarchy"/>
    <dgm:cxn modelId="{D784C466-92C8-4FEC-A441-95FE80633190}" type="presParOf" srcId="{A1D391C8-3E3F-48EF-884C-37259751BE18}" destId="{AEB1A1F3-1057-41E5-8D07-E4375A12628B}" srcOrd="1" destOrd="0" presId="urn:microsoft.com/office/officeart/2009/layout/CirclePictureHierarchy"/>
    <dgm:cxn modelId="{8EF63113-19F6-4AC5-8C0E-FD0D9299813D}" type="presParOf" srcId="{329017D4-B750-414E-B8BB-9D4196F93110}" destId="{490578F8-992B-4717-BD43-3803B3ED8E3F}" srcOrd="1" destOrd="0" presId="urn:microsoft.com/office/officeart/2009/layout/CirclePictureHierarchy"/>
    <dgm:cxn modelId="{8B7B326C-94C3-49CD-AB92-30F55C52E74E}" type="presParOf" srcId="{490578F8-992B-4717-BD43-3803B3ED8E3F}" destId="{3FA16F27-EB23-4F9C-939A-B85A613CE4AA}" srcOrd="0" destOrd="0" presId="urn:microsoft.com/office/officeart/2009/layout/CirclePictureHierarchy"/>
    <dgm:cxn modelId="{2E5C000B-D12C-4145-9F9D-0BC8D4F8058D}" type="presParOf" srcId="{490578F8-992B-4717-BD43-3803B3ED8E3F}" destId="{9296B44E-0A1C-4163-B2D9-064CEA2C172A}" srcOrd="1" destOrd="0" presId="urn:microsoft.com/office/officeart/2009/layout/CirclePictureHierarchy"/>
    <dgm:cxn modelId="{D87A24F9-EE3A-43BA-9203-FF53A9B56BB2}" type="presParOf" srcId="{9296B44E-0A1C-4163-B2D9-064CEA2C172A}" destId="{3F70FC0E-410B-46B5-8329-3B5FD7605C9F}" srcOrd="0" destOrd="0" presId="urn:microsoft.com/office/officeart/2009/layout/CirclePictureHierarchy"/>
    <dgm:cxn modelId="{0234872B-074F-414B-B3FF-573865D90B99}" type="presParOf" srcId="{3F70FC0E-410B-46B5-8329-3B5FD7605C9F}" destId="{F25115C5-B445-4594-997F-539241D09AB4}" srcOrd="0" destOrd="0" presId="urn:microsoft.com/office/officeart/2009/layout/CirclePictureHierarchy"/>
    <dgm:cxn modelId="{23551B3E-2020-4B61-8A38-A6138EDE3AC7}" type="presParOf" srcId="{3F70FC0E-410B-46B5-8329-3B5FD7605C9F}" destId="{4E022CF0-FC23-44CB-904E-160D96716A18}" srcOrd="1" destOrd="0" presId="urn:microsoft.com/office/officeart/2009/layout/CirclePictureHierarchy"/>
    <dgm:cxn modelId="{4134503B-BB59-4656-8BAF-2371EFD7A04D}" type="presParOf" srcId="{9296B44E-0A1C-4163-B2D9-064CEA2C172A}" destId="{DA0DC595-9529-4638-A541-B43EDEF3EAE6}" srcOrd="1" destOrd="0" presId="urn:microsoft.com/office/officeart/2009/layout/CirclePictureHierarchy"/>
    <dgm:cxn modelId="{ACE04887-AAC6-4970-A458-D3AFAFA40193}" type="presParOf" srcId="{DA0DC595-9529-4638-A541-B43EDEF3EAE6}" destId="{48371CE1-91EA-496A-8D90-F92BC031527B}" srcOrd="0" destOrd="0" presId="urn:microsoft.com/office/officeart/2009/layout/CirclePictureHierarchy"/>
    <dgm:cxn modelId="{B2A3AA17-AA27-43A2-B1D2-665239FD7D0B}" type="presParOf" srcId="{DA0DC595-9529-4638-A541-B43EDEF3EAE6}" destId="{78D38A41-AC62-4866-BF1A-94F64F36F4E6}" srcOrd="1" destOrd="0" presId="urn:microsoft.com/office/officeart/2009/layout/CirclePictureHierarchy"/>
    <dgm:cxn modelId="{352984C9-5DE2-4E18-9F26-2DAA8DEFE623}" type="presParOf" srcId="{78D38A41-AC62-4866-BF1A-94F64F36F4E6}" destId="{920081C0-E921-4D99-9357-B4C1FAF2E05E}" srcOrd="0" destOrd="0" presId="urn:microsoft.com/office/officeart/2009/layout/CirclePictureHierarchy"/>
    <dgm:cxn modelId="{D5449785-566E-4775-B6A7-BFC7EA0C3D45}" type="presParOf" srcId="{920081C0-E921-4D99-9357-B4C1FAF2E05E}" destId="{4FACE43A-2162-4AB2-8F78-2F4ED051D805}" srcOrd="0" destOrd="0" presId="urn:microsoft.com/office/officeart/2009/layout/CirclePictureHierarchy"/>
    <dgm:cxn modelId="{9261A70D-364B-42E5-96E4-BB60E4E79E74}" type="presParOf" srcId="{920081C0-E921-4D99-9357-B4C1FAF2E05E}" destId="{4FE19C25-2C5F-4E66-B2FD-A6D4A5F91C6D}" srcOrd="1" destOrd="0" presId="urn:microsoft.com/office/officeart/2009/layout/CirclePictureHierarchy"/>
    <dgm:cxn modelId="{A219AA87-4364-48EB-8926-AE3D84EC7116}" type="presParOf" srcId="{78D38A41-AC62-4866-BF1A-94F64F36F4E6}" destId="{7D0F5569-FFBA-47A1-8AA1-5F744CA2DB9D}" srcOrd="1" destOrd="0" presId="urn:microsoft.com/office/officeart/2009/layout/CirclePictureHierarchy"/>
    <dgm:cxn modelId="{9CA45A78-D111-4FE3-860D-78BBF828C969}" type="presParOf" srcId="{490578F8-992B-4717-BD43-3803B3ED8E3F}" destId="{01577000-9AB5-4C8C-98EE-6AAE1F45EE2D}" srcOrd="2" destOrd="0" presId="urn:microsoft.com/office/officeart/2009/layout/CirclePictureHierarchy"/>
    <dgm:cxn modelId="{135EF209-18C5-4AF3-AF09-C8FBFFC195A4}" type="presParOf" srcId="{490578F8-992B-4717-BD43-3803B3ED8E3F}" destId="{F71579AE-91D3-49B2-833B-D1DD904C699F}" srcOrd="3" destOrd="0" presId="urn:microsoft.com/office/officeart/2009/layout/CirclePictureHierarchy"/>
    <dgm:cxn modelId="{35CE1606-94F2-4C14-B797-E941746B9287}" type="presParOf" srcId="{F71579AE-91D3-49B2-833B-D1DD904C699F}" destId="{9CECC487-02AF-4369-89E9-FE01810ECD07}" srcOrd="0" destOrd="0" presId="urn:microsoft.com/office/officeart/2009/layout/CirclePictureHierarchy"/>
    <dgm:cxn modelId="{C24B7A05-67AD-4755-B91E-C58FA188570E}" type="presParOf" srcId="{9CECC487-02AF-4369-89E9-FE01810ECD07}" destId="{E727ACA4-F354-471D-AE88-F21EB9B0A5FA}" srcOrd="0" destOrd="0" presId="urn:microsoft.com/office/officeart/2009/layout/CirclePictureHierarchy"/>
    <dgm:cxn modelId="{C519D161-691A-4BC8-A17E-A00650ADD2FC}" type="presParOf" srcId="{9CECC487-02AF-4369-89E9-FE01810ECD07}" destId="{C18FB75F-18CB-4B6B-9B31-963C77D9C440}" srcOrd="1" destOrd="0" presId="urn:microsoft.com/office/officeart/2009/layout/CirclePictureHierarchy"/>
    <dgm:cxn modelId="{3407A665-E08B-47F7-80E9-D58E24B44693}" type="presParOf" srcId="{F71579AE-91D3-49B2-833B-D1DD904C699F}" destId="{C9D345E3-9805-4E9D-B714-4C93938666E4}" srcOrd="1" destOrd="0" presId="urn:microsoft.com/office/officeart/2009/layout/CirclePictureHierarchy"/>
    <dgm:cxn modelId="{92EB4C10-6D41-4C14-9171-D858FE20D600}" type="presParOf" srcId="{C9D345E3-9805-4E9D-B714-4C93938666E4}" destId="{99001716-62D7-4511-BC0F-492BBDCF62A8}" srcOrd="0" destOrd="0" presId="urn:microsoft.com/office/officeart/2009/layout/CirclePictureHierarchy"/>
    <dgm:cxn modelId="{BE841593-835A-405B-922E-9770903A8E8A}" type="presParOf" srcId="{C9D345E3-9805-4E9D-B714-4C93938666E4}" destId="{B7D3835A-88A7-42A1-B2A0-F8036D7389D4}" srcOrd="1" destOrd="0" presId="urn:microsoft.com/office/officeart/2009/layout/CirclePictureHierarchy"/>
    <dgm:cxn modelId="{C21989AF-26FA-4762-9C37-49293E09F127}" type="presParOf" srcId="{B7D3835A-88A7-42A1-B2A0-F8036D7389D4}" destId="{764C2C2E-05F2-40D3-9A27-89AAF8E45C04}" srcOrd="0" destOrd="0" presId="urn:microsoft.com/office/officeart/2009/layout/CirclePictureHierarchy"/>
    <dgm:cxn modelId="{02998DB9-6594-4046-A485-B63555D77EDD}" type="presParOf" srcId="{764C2C2E-05F2-40D3-9A27-89AAF8E45C04}" destId="{1E811201-8F94-43E7-888B-B20E1B1E1B9A}" srcOrd="0" destOrd="0" presId="urn:microsoft.com/office/officeart/2009/layout/CirclePictureHierarchy"/>
    <dgm:cxn modelId="{ECEFF7FC-066B-405E-B0E0-BFF40137B923}" type="presParOf" srcId="{764C2C2E-05F2-40D3-9A27-89AAF8E45C04}" destId="{4BCBE6BB-B399-4C4A-A37A-AA06D7BCC065}" srcOrd="1" destOrd="0" presId="urn:microsoft.com/office/officeart/2009/layout/CirclePictureHierarchy"/>
    <dgm:cxn modelId="{B163C2B2-39A2-48CF-B5F0-34C4AAE7D2A1}" type="presParOf" srcId="{B7D3835A-88A7-42A1-B2A0-F8036D7389D4}" destId="{131DF865-7DBA-4C05-AE68-5AF51007C34F}" srcOrd="1" destOrd="0" presId="urn:microsoft.com/office/officeart/2009/layout/CirclePictureHierarchy"/>
    <dgm:cxn modelId="{E8C56AA8-9C24-482C-9F0F-1D284A28F1F7}" type="presParOf" srcId="{C9D345E3-9805-4E9D-B714-4C93938666E4}" destId="{93A5074D-7887-4A32-B35F-221FB5D7A373}" srcOrd="2" destOrd="0" presId="urn:microsoft.com/office/officeart/2009/layout/CirclePictureHierarchy"/>
    <dgm:cxn modelId="{3B20ED12-4A88-48BC-8EAE-B6D27A376F70}" type="presParOf" srcId="{C9D345E3-9805-4E9D-B714-4C93938666E4}" destId="{400C7567-9C46-42B3-890A-115142E0F7AF}" srcOrd="3" destOrd="0" presId="urn:microsoft.com/office/officeart/2009/layout/CirclePictureHierarchy"/>
    <dgm:cxn modelId="{20A8C5BD-4DB3-4AA8-B9CC-FF22B4D7B60E}" type="presParOf" srcId="{400C7567-9C46-42B3-890A-115142E0F7AF}" destId="{C98152A6-68CC-4DF6-B1A4-3EE568A51E33}" srcOrd="0" destOrd="0" presId="urn:microsoft.com/office/officeart/2009/layout/CirclePictureHierarchy"/>
    <dgm:cxn modelId="{5CBEA9BC-F510-4F5D-80A4-A3CE46207518}" type="presParOf" srcId="{C98152A6-68CC-4DF6-B1A4-3EE568A51E33}" destId="{F7F90EC1-2EA1-46F1-AB7A-6A8431BDF599}" srcOrd="0" destOrd="0" presId="urn:microsoft.com/office/officeart/2009/layout/CirclePictureHierarchy"/>
    <dgm:cxn modelId="{FB553741-7F47-41D3-A9B7-BE14EA3B98E7}" type="presParOf" srcId="{C98152A6-68CC-4DF6-B1A4-3EE568A51E33}" destId="{3C4873D6-A901-4AFA-9FCA-0BACAEB651C0}" srcOrd="1" destOrd="0" presId="urn:microsoft.com/office/officeart/2009/layout/CirclePictureHierarchy"/>
    <dgm:cxn modelId="{14444428-B836-448A-BE8D-004AB7926F2A}" type="presParOf" srcId="{400C7567-9C46-42B3-890A-115142E0F7AF}" destId="{4043E45C-1B7B-4D08-8BF0-0A64DA79EEBF}" srcOrd="1" destOrd="0" presId="urn:microsoft.com/office/officeart/2009/layout/CirclePictureHierarchy"/>
    <dgm:cxn modelId="{1BF43E4E-C4A3-4C75-B383-099B2B1C05F7}" type="presParOf" srcId="{490578F8-992B-4717-BD43-3803B3ED8E3F}" destId="{B82A79DE-C81E-4E58-97E7-DB1FBA3B3F4A}" srcOrd="4" destOrd="0" presId="urn:microsoft.com/office/officeart/2009/layout/CirclePictureHierarchy"/>
    <dgm:cxn modelId="{76511C86-B3B2-4F58-A86D-681E0E6F816E}" type="presParOf" srcId="{490578F8-992B-4717-BD43-3803B3ED8E3F}" destId="{1BE2C7CC-0EBB-4981-85C2-4556F2375ECE}" srcOrd="5" destOrd="0" presId="urn:microsoft.com/office/officeart/2009/layout/CirclePictureHierarchy"/>
    <dgm:cxn modelId="{32F93FFC-A5E4-44ED-9172-3FC6F5A91A05}" type="presParOf" srcId="{1BE2C7CC-0EBB-4981-85C2-4556F2375ECE}" destId="{B14CE397-5B25-492F-B52D-47841A1ACED9}" srcOrd="0" destOrd="0" presId="urn:microsoft.com/office/officeart/2009/layout/CirclePictureHierarchy"/>
    <dgm:cxn modelId="{168E4D37-308F-48A8-86B8-A5988E3F082A}" type="presParOf" srcId="{B14CE397-5B25-492F-B52D-47841A1ACED9}" destId="{D88D42A0-C51D-4596-A690-09FFF153C6E6}" srcOrd="0" destOrd="0" presId="urn:microsoft.com/office/officeart/2009/layout/CirclePictureHierarchy"/>
    <dgm:cxn modelId="{3A557901-1A66-451C-981B-58A12EF606D9}" type="presParOf" srcId="{B14CE397-5B25-492F-B52D-47841A1ACED9}" destId="{03DD6184-31BE-4680-B46B-7AF181014422}" srcOrd="1" destOrd="0" presId="urn:microsoft.com/office/officeart/2009/layout/CirclePictureHierarchy"/>
    <dgm:cxn modelId="{88ED2102-E5E9-4DD8-9387-1CD84E51E47F}" type="presParOf" srcId="{1BE2C7CC-0EBB-4981-85C2-4556F2375ECE}" destId="{5CA9B3E5-427D-4742-8E57-1E6BED5BD6BA}" srcOrd="1" destOrd="0" presId="urn:microsoft.com/office/officeart/2009/layout/CirclePictureHierarchy"/>
    <dgm:cxn modelId="{6F155996-4921-4643-81B0-4B5E707AFE2B}" type="presParOf" srcId="{5CA9B3E5-427D-4742-8E57-1E6BED5BD6BA}" destId="{0401C21F-450E-4104-8178-F50B42ED5ED1}" srcOrd="0" destOrd="0" presId="urn:microsoft.com/office/officeart/2009/layout/CirclePictureHierarchy"/>
    <dgm:cxn modelId="{DD0D0CD4-F6E7-4F7B-9750-6264B9117131}" type="presParOf" srcId="{5CA9B3E5-427D-4742-8E57-1E6BED5BD6BA}" destId="{8388B12F-5E07-4DFC-9BC4-9260AA7E4F04}" srcOrd="1" destOrd="0" presId="urn:microsoft.com/office/officeart/2009/layout/CirclePictureHierarchy"/>
    <dgm:cxn modelId="{B60D0913-A601-4AC4-A14C-6AF884249212}" type="presParOf" srcId="{8388B12F-5E07-4DFC-9BC4-9260AA7E4F04}" destId="{31AF8431-0DD6-4AF7-A1B5-4CF6DE90F802}" srcOrd="0" destOrd="0" presId="urn:microsoft.com/office/officeart/2009/layout/CirclePictureHierarchy"/>
    <dgm:cxn modelId="{A9A6232D-D6D4-4A8F-A5DF-A907784CA18B}" type="presParOf" srcId="{31AF8431-0DD6-4AF7-A1B5-4CF6DE90F802}" destId="{09F935E9-2399-493E-9958-DFA985358BED}" srcOrd="0" destOrd="0" presId="urn:microsoft.com/office/officeart/2009/layout/CirclePictureHierarchy"/>
    <dgm:cxn modelId="{816C8AE1-20B3-4399-A4DE-0EA972950A18}" type="presParOf" srcId="{31AF8431-0DD6-4AF7-A1B5-4CF6DE90F802}" destId="{5B5868F6-EEAE-4D78-BA08-42785CAB5D04}" srcOrd="1" destOrd="0" presId="urn:microsoft.com/office/officeart/2009/layout/CirclePictureHierarchy"/>
    <dgm:cxn modelId="{3282263F-EBEB-4F3B-AAD0-C232C345EBBF}" type="presParOf" srcId="{8388B12F-5E07-4DFC-9BC4-9260AA7E4F04}" destId="{B85C5F96-91DC-4727-8F28-53DE3E0A0386}" srcOrd="1" destOrd="0" presId="urn:microsoft.com/office/officeart/2009/layout/CirclePictureHierarchy"/>
    <dgm:cxn modelId="{D50F176C-D37E-41DB-983A-C9065C0FBC66}" type="presParOf" srcId="{5CA9B3E5-427D-4742-8E57-1E6BED5BD6BA}" destId="{939103EC-E60E-4540-9517-744C9D1D9F55}" srcOrd="2" destOrd="0" presId="urn:microsoft.com/office/officeart/2009/layout/CirclePictureHierarchy"/>
    <dgm:cxn modelId="{3EE74F6A-BEB9-49F9-8FD3-9AC94D3AF876}" type="presParOf" srcId="{5CA9B3E5-427D-4742-8E57-1E6BED5BD6BA}" destId="{ED24ACEF-72B6-4212-B59E-4B421148C3AC}" srcOrd="3" destOrd="0" presId="urn:microsoft.com/office/officeart/2009/layout/CirclePictureHierarchy"/>
    <dgm:cxn modelId="{4D6549B4-D828-4027-999F-E5CD3B569210}" type="presParOf" srcId="{ED24ACEF-72B6-4212-B59E-4B421148C3AC}" destId="{D4BDDC39-080F-40DF-BF7B-0547D3ADC9CC}" srcOrd="0" destOrd="0" presId="urn:microsoft.com/office/officeart/2009/layout/CirclePictureHierarchy"/>
    <dgm:cxn modelId="{5677BC23-9293-4526-9100-15D0A49987BC}" type="presParOf" srcId="{D4BDDC39-080F-40DF-BF7B-0547D3ADC9CC}" destId="{861A7535-47E0-4C09-9B6A-1E5158B2C7EE}" srcOrd="0" destOrd="0" presId="urn:microsoft.com/office/officeart/2009/layout/CirclePictureHierarchy"/>
    <dgm:cxn modelId="{3A57B16F-60C3-4EAB-A0C0-046A88D125C6}" type="presParOf" srcId="{D4BDDC39-080F-40DF-BF7B-0547D3ADC9CC}" destId="{19B91275-6C42-48C1-8B4E-4DD2DDAB0546}" srcOrd="1" destOrd="0" presId="urn:microsoft.com/office/officeart/2009/layout/CirclePictureHierarchy"/>
    <dgm:cxn modelId="{50637772-96AC-4892-839A-8956BBAFFF7C}" type="presParOf" srcId="{ED24ACEF-72B6-4212-B59E-4B421148C3AC}" destId="{B7311E18-1956-4AB3-BAF5-29CB731C0492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12ADBA-9C3A-49E7-8FE8-5D623C82E0CB}">
      <dsp:nvSpPr>
        <dsp:cNvPr id="0" name=""/>
        <dsp:cNvSpPr/>
      </dsp:nvSpPr>
      <dsp:spPr>
        <a:xfrm>
          <a:off x="3942" y="730296"/>
          <a:ext cx="880224" cy="88022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32485C-25FB-4435-A346-AA6A56353619}">
      <dsp:nvSpPr>
        <dsp:cNvPr id="0" name=""/>
        <dsp:cNvSpPr/>
      </dsp:nvSpPr>
      <dsp:spPr>
        <a:xfrm>
          <a:off x="188789" y="915143"/>
          <a:ext cx="510530" cy="5105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EEEEC4-4693-4B57-8BF9-B0372605D1FF}">
      <dsp:nvSpPr>
        <dsp:cNvPr id="0" name=""/>
        <dsp:cNvSpPr/>
      </dsp:nvSpPr>
      <dsp:spPr>
        <a:xfrm>
          <a:off x="1072786" y="730296"/>
          <a:ext cx="2074814" cy="880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noProof="0"/>
            <a:t>Departamento</a:t>
          </a:r>
          <a:r>
            <a:rPr lang="en-US" sz="1400" kern="1200"/>
            <a:t> con mas de 35 </a:t>
          </a:r>
          <a:r>
            <a:rPr lang="es-ES_tradnl" sz="1400" kern="1200" noProof="0"/>
            <a:t>años</a:t>
          </a:r>
          <a:r>
            <a:rPr lang="en-US" sz="1400" kern="1200"/>
            <a:t> de servicios a nuestros clientes</a:t>
          </a:r>
          <a:endParaRPr lang="en-US" sz="1400" kern="1200" dirty="0"/>
        </a:p>
      </dsp:txBody>
      <dsp:txXfrm>
        <a:off x="1072786" y="730296"/>
        <a:ext cx="2074814" cy="880224"/>
      </dsp:txXfrm>
    </dsp:sp>
    <dsp:sp modelId="{097EE7A3-C953-4852-AF51-114A7B86C7BE}">
      <dsp:nvSpPr>
        <dsp:cNvPr id="0" name=""/>
        <dsp:cNvSpPr/>
      </dsp:nvSpPr>
      <dsp:spPr>
        <a:xfrm>
          <a:off x="3509120" y="730296"/>
          <a:ext cx="880224" cy="88022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7D03E6-F215-4745-A6BC-AC43CCD9D766}">
      <dsp:nvSpPr>
        <dsp:cNvPr id="0" name=""/>
        <dsp:cNvSpPr/>
      </dsp:nvSpPr>
      <dsp:spPr>
        <a:xfrm>
          <a:off x="3693967" y="915143"/>
          <a:ext cx="510530" cy="5105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498B0C-D53C-46B2-8CA4-1BECB64A6A92}">
      <dsp:nvSpPr>
        <dsp:cNvPr id="0" name=""/>
        <dsp:cNvSpPr/>
      </dsp:nvSpPr>
      <dsp:spPr>
        <a:xfrm>
          <a:off x="4577964" y="730296"/>
          <a:ext cx="2074814" cy="880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Agilidad, inmediatez y Calidad. Son nuestros principios.</a:t>
          </a:r>
          <a:endParaRPr lang="en-US" sz="1400" kern="1200" dirty="0"/>
        </a:p>
      </dsp:txBody>
      <dsp:txXfrm>
        <a:off x="4577964" y="730296"/>
        <a:ext cx="2074814" cy="880224"/>
      </dsp:txXfrm>
    </dsp:sp>
    <dsp:sp modelId="{9C9C6CC3-8A20-4C0A-9296-E879D294EE12}">
      <dsp:nvSpPr>
        <dsp:cNvPr id="0" name=""/>
        <dsp:cNvSpPr/>
      </dsp:nvSpPr>
      <dsp:spPr>
        <a:xfrm>
          <a:off x="3942" y="2270252"/>
          <a:ext cx="880224" cy="88022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24F48A-D28F-4FF1-B9B0-44C185C5EBA2}">
      <dsp:nvSpPr>
        <dsp:cNvPr id="0" name=""/>
        <dsp:cNvSpPr/>
      </dsp:nvSpPr>
      <dsp:spPr>
        <a:xfrm>
          <a:off x="188789" y="2455099"/>
          <a:ext cx="510530" cy="5105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E0AE1-A9BD-45FC-B928-D4074A2362E5}">
      <dsp:nvSpPr>
        <dsp:cNvPr id="0" name=""/>
        <dsp:cNvSpPr/>
      </dsp:nvSpPr>
      <dsp:spPr>
        <a:xfrm>
          <a:off x="1192077" y="2270252"/>
          <a:ext cx="1836231" cy="880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/>
            <a:t>Prestamos servicio legal integral, tanto la asesoría jurídica como Derecho procesal</a:t>
          </a:r>
          <a:endParaRPr lang="en-US" sz="1400" kern="1200" dirty="0"/>
        </a:p>
      </dsp:txBody>
      <dsp:txXfrm>
        <a:off x="1192077" y="2270252"/>
        <a:ext cx="1836231" cy="880224"/>
      </dsp:txXfrm>
    </dsp:sp>
    <dsp:sp modelId="{396B9F4E-F028-4FED-9585-F39E763C1985}">
      <dsp:nvSpPr>
        <dsp:cNvPr id="0" name=""/>
        <dsp:cNvSpPr/>
      </dsp:nvSpPr>
      <dsp:spPr>
        <a:xfrm>
          <a:off x="3389829" y="2270252"/>
          <a:ext cx="880224" cy="88022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9703D0-20C0-413A-AB81-A51F45CF9ED3}">
      <dsp:nvSpPr>
        <dsp:cNvPr id="0" name=""/>
        <dsp:cNvSpPr/>
      </dsp:nvSpPr>
      <dsp:spPr>
        <a:xfrm>
          <a:off x="3574676" y="2455099"/>
          <a:ext cx="510530" cy="5105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0AEF5-3B81-4106-BF28-1CF106299679}">
      <dsp:nvSpPr>
        <dsp:cNvPr id="0" name=""/>
        <dsp:cNvSpPr/>
      </dsp:nvSpPr>
      <dsp:spPr>
        <a:xfrm>
          <a:off x="4458673" y="2270252"/>
          <a:ext cx="2074814" cy="880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Gran experiencia en el asesoramiento y defensa jurídica en el ámbito de los </a:t>
          </a:r>
          <a:r>
            <a:rPr lang="es-ES" sz="1400" b="1" kern="1200" dirty="0"/>
            <a:t>grandes siniestros</a:t>
          </a:r>
          <a:endParaRPr lang="en-US" sz="1400" kern="1200" dirty="0"/>
        </a:p>
      </dsp:txBody>
      <dsp:txXfrm>
        <a:off x="4458673" y="2270252"/>
        <a:ext cx="2074814" cy="8802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CD7AE-C5A0-489C-A1F7-4FDEED68E06F}">
      <dsp:nvSpPr>
        <dsp:cNvPr id="0" name=""/>
        <dsp:cNvSpPr/>
      </dsp:nvSpPr>
      <dsp:spPr>
        <a:xfrm>
          <a:off x="2049" y="596969"/>
          <a:ext cx="1445554" cy="14455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32BC54-D5A7-429F-879E-95332C284C59}">
      <dsp:nvSpPr>
        <dsp:cNvPr id="0" name=""/>
        <dsp:cNvSpPr/>
      </dsp:nvSpPr>
      <dsp:spPr>
        <a:xfrm>
          <a:off x="2049" y="2170212"/>
          <a:ext cx="4130156" cy="619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 dirty="0"/>
            <a:t>Una </a:t>
          </a:r>
          <a:r>
            <a:rPr lang="en-US" sz="1500" kern="1200" dirty="0" err="1"/>
            <a:t>alianza</a:t>
          </a:r>
          <a:r>
            <a:rPr lang="en-US" sz="1500" kern="1200" dirty="0"/>
            <a:t> global</a:t>
          </a:r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1500" b="1" kern="1200" dirty="0"/>
            <a:t>INSURALEX (Global </a:t>
          </a:r>
          <a:r>
            <a:rPr lang="es-ES" sz="1500" b="1" kern="1200" dirty="0" err="1"/>
            <a:t>Insurance</a:t>
          </a:r>
          <a:r>
            <a:rPr lang="es-ES" sz="1500" b="1" kern="1200" dirty="0"/>
            <a:t> </a:t>
          </a:r>
          <a:r>
            <a:rPr lang="es-ES" sz="1500" b="1" kern="1200" dirty="0" err="1"/>
            <a:t>Lawyers</a:t>
          </a:r>
          <a:r>
            <a:rPr lang="es-ES" sz="1500" b="1" kern="1200" dirty="0"/>
            <a:t> </a:t>
          </a:r>
          <a:r>
            <a:rPr lang="es-ES" sz="1500" b="1" kern="1200" dirty="0" err="1"/>
            <a:t>Group</a:t>
          </a:r>
          <a:r>
            <a:rPr lang="es-ES" sz="1500" b="1" kern="1200" dirty="0"/>
            <a:t>)</a:t>
          </a:r>
          <a:r>
            <a:rPr lang="es-ES" sz="1500" kern="1200" dirty="0"/>
            <a:t>.</a:t>
          </a:r>
          <a:endParaRPr lang="en-US" sz="1500" kern="1200" dirty="0"/>
        </a:p>
      </dsp:txBody>
      <dsp:txXfrm>
        <a:off x="2049" y="2170212"/>
        <a:ext cx="4130156" cy="619523"/>
      </dsp:txXfrm>
    </dsp:sp>
    <dsp:sp modelId="{3BACEE47-E9D5-40BC-B9B9-6197F80A87B0}">
      <dsp:nvSpPr>
        <dsp:cNvPr id="0" name=""/>
        <dsp:cNvSpPr/>
      </dsp:nvSpPr>
      <dsp:spPr>
        <a:xfrm>
          <a:off x="2049" y="2849126"/>
          <a:ext cx="4130156" cy="717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just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Fundado</a:t>
          </a:r>
          <a:r>
            <a:rPr lang="en-US" sz="1200" kern="1200" dirty="0"/>
            <a:t> en 2002 entre un</a:t>
          </a:r>
          <a:r>
            <a:rPr lang="es-ES" sz="1200" kern="1200" dirty="0"/>
            <a:t> grupo internacional de profesionales especialistas en Derecho del Seguro y Reaseguro en toda Europa, Estados Unidos, Canadá, Latinoamérica, Asia y Oceanía</a:t>
          </a:r>
          <a:endParaRPr lang="en-US" sz="1200" kern="1200" dirty="0"/>
        </a:p>
      </dsp:txBody>
      <dsp:txXfrm>
        <a:off x="2049" y="2849126"/>
        <a:ext cx="4130156" cy="7173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51E90A-A75D-4994-BFE2-A37A43C0E07D}">
      <dsp:nvSpPr>
        <dsp:cNvPr id="0" name=""/>
        <dsp:cNvSpPr/>
      </dsp:nvSpPr>
      <dsp:spPr>
        <a:xfrm>
          <a:off x="40533" y="899664"/>
          <a:ext cx="892305" cy="89230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BFE5A6-759D-414A-BC32-3E3A0FC537DB}">
      <dsp:nvSpPr>
        <dsp:cNvPr id="0" name=""/>
        <dsp:cNvSpPr/>
      </dsp:nvSpPr>
      <dsp:spPr>
        <a:xfrm>
          <a:off x="227917" y="1087048"/>
          <a:ext cx="517537" cy="5175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87080A-C8F6-4377-8851-5CF0A54405F6}">
      <dsp:nvSpPr>
        <dsp:cNvPr id="0" name=""/>
        <dsp:cNvSpPr/>
      </dsp:nvSpPr>
      <dsp:spPr>
        <a:xfrm>
          <a:off x="1124047" y="899664"/>
          <a:ext cx="2103292" cy="892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Elaboración de dictámenes jurídicos.</a:t>
          </a:r>
          <a:endParaRPr lang="en-US" sz="1400" kern="1200" dirty="0"/>
        </a:p>
      </dsp:txBody>
      <dsp:txXfrm>
        <a:off x="1124047" y="899664"/>
        <a:ext cx="2103292" cy="892305"/>
      </dsp:txXfrm>
    </dsp:sp>
    <dsp:sp modelId="{20D4BEA4-256D-4C16-B22C-F4017900A967}">
      <dsp:nvSpPr>
        <dsp:cNvPr id="0" name=""/>
        <dsp:cNvSpPr/>
      </dsp:nvSpPr>
      <dsp:spPr>
        <a:xfrm>
          <a:off x="3593822" y="899664"/>
          <a:ext cx="892305" cy="89230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219729-680B-4FFB-8278-1AA4A216D72F}">
      <dsp:nvSpPr>
        <dsp:cNvPr id="0" name=""/>
        <dsp:cNvSpPr/>
      </dsp:nvSpPr>
      <dsp:spPr>
        <a:xfrm>
          <a:off x="3781206" y="1087048"/>
          <a:ext cx="517537" cy="5175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6D085-FE7B-45AF-AF8A-83A0C4895829}">
      <dsp:nvSpPr>
        <dsp:cNvPr id="0" name=""/>
        <dsp:cNvSpPr/>
      </dsp:nvSpPr>
      <dsp:spPr>
        <a:xfrm>
          <a:off x="4677336" y="899664"/>
          <a:ext cx="2103292" cy="892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Asesoramiento y acompañamiento en las relaciones con la Dirección General de Seguros y con el Consorcio de Compensación de Seguros. Consultas al regulador.</a:t>
          </a:r>
          <a:endParaRPr lang="en-US" sz="1400" kern="1200" dirty="0"/>
        </a:p>
      </dsp:txBody>
      <dsp:txXfrm>
        <a:off x="4677336" y="899664"/>
        <a:ext cx="2103292" cy="892305"/>
      </dsp:txXfrm>
    </dsp:sp>
    <dsp:sp modelId="{B0BB70C4-541C-4F6A-904E-AE0681DCC7E5}">
      <dsp:nvSpPr>
        <dsp:cNvPr id="0" name=""/>
        <dsp:cNvSpPr/>
      </dsp:nvSpPr>
      <dsp:spPr>
        <a:xfrm>
          <a:off x="7147111" y="899664"/>
          <a:ext cx="892305" cy="89230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CA2F72-5983-4E4F-A998-BEF6EF1B4C50}">
      <dsp:nvSpPr>
        <dsp:cNvPr id="0" name=""/>
        <dsp:cNvSpPr/>
      </dsp:nvSpPr>
      <dsp:spPr>
        <a:xfrm>
          <a:off x="7334495" y="1087048"/>
          <a:ext cx="517537" cy="5175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8376D-ADC7-46D1-B767-981431749ECB}">
      <dsp:nvSpPr>
        <dsp:cNvPr id="0" name=""/>
        <dsp:cNvSpPr/>
      </dsp:nvSpPr>
      <dsp:spPr>
        <a:xfrm>
          <a:off x="8230625" y="899664"/>
          <a:ext cx="2103292" cy="892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/>
            <a:t>Análisis y adaptación de pólizas (redacción de condiciones generales, particulares y especiales, delimitación y limitación del riesgo).</a:t>
          </a:r>
          <a:endParaRPr lang="en-US" sz="1400" kern="1200"/>
        </a:p>
      </dsp:txBody>
      <dsp:txXfrm>
        <a:off x="8230625" y="899664"/>
        <a:ext cx="2103292" cy="892305"/>
      </dsp:txXfrm>
    </dsp:sp>
    <dsp:sp modelId="{C90D3750-4BF4-4A9B-813A-846F5C6427C2}">
      <dsp:nvSpPr>
        <dsp:cNvPr id="0" name=""/>
        <dsp:cNvSpPr/>
      </dsp:nvSpPr>
      <dsp:spPr>
        <a:xfrm>
          <a:off x="40533" y="2526030"/>
          <a:ext cx="892305" cy="89230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DB3D04-481D-44E4-B9BF-F3DA657088D1}">
      <dsp:nvSpPr>
        <dsp:cNvPr id="0" name=""/>
        <dsp:cNvSpPr/>
      </dsp:nvSpPr>
      <dsp:spPr>
        <a:xfrm>
          <a:off x="227917" y="2713414"/>
          <a:ext cx="517537" cy="51753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B08344-331F-4696-8F14-3D1C70B6C55F}">
      <dsp:nvSpPr>
        <dsp:cNvPr id="0" name=""/>
        <dsp:cNvSpPr/>
      </dsp:nvSpPr>
      <dsp:spPr>
        <a:xfrm>
          <a:off x="1124047" y="2526030"/>
          <a:ext cx="2103292" cy="892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/>
            <a:t>Constitución de sucursales de compañías aseguradoras extranjeras y régimen de libre prestación de servicios (LPS).</a:t>
          </a:r>
          <a:endParaRPr lang="en-US" sz="1400" kern="1200"/>
        </a:p>
      </dsp:txBody>
      <dsp:txXfrm>
        <a:off x="1124047" y="2526030"/>
        <a:ext cx="2103292" cy="892305"/>
      </dsp:txXfrm>
    </dsp:sp>
    <dsp:sp modelId="{1FBD1205-6302-474D-8DD9-F232D9C0CB1A}">
      <dsp:nvSpPr>
        <dsp:cNvPr id="0" name=""/>
        <dsp:cNvSpPr/>
      </dsp:nvSpPr>
      <dsp:spPr>
        <a:xfrm>
          <a:off x="3593822" y="2526030"/>
          <a:ext cx="892305" cy="89230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D2CCDB-A5EA-40B5-B540-A02FC88EEE8D}">
      <dsp:nvSpPr>
        <dsp:cNvPr id="0" name=""/>
        <dsp:cNvSpPr/>
      </dsp:nvSpPr>
      <dsp:spPr>
        <a:xfrm>
          <a:off x="3781206" y="2713414"/>
          <a:ext cx="517537" cy="51753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6388B3-E358-40F8-982D-510F4C2FDBD2}">
      <dsp:nvSpPr>
        <dsp:cNvPr id="0" name=""/>
        <dsp:cNvSpPr/>
      </dsp:nvSpPr>
      <dsp:spPr>
        <a:xfrm>
          <a:off x="4677336" y="2526030"/>
          <a:ext cx="2103292" cy="892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/>
            <a:t>Fusiones y adquisiciones de entidades y carteras.</a:t>
          </a:r>
          <a:endParaRPr lang="en-US" sz="1400" kern="1200"/>
        </a:p>
      </dsp:txBody>
      <dsp:txXfrm>
        <a:off x="4677336" y="2526030"/>
        <a:ext cx="2103292" cy="892305"/>
      </dsp:txXfrm>
    </dsp:sp>
    <dsp:sp modelId="{9E689F2D-7DBF-4147-B94C-0BD795B168CF}">
      <dsp:nvSpPr>
        <dsp:cNvPr id="0" name=""/>
        <dsp:cNvSpPr/>
      </dsp:nvSpPr>
      <dsp:spPr>
        <a:xfrm>
          <a:off x="7147111" y="2526030"/>
          <a:ext cx="892305" cy="89230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5CF164-8E58-410F-96CB-E5899C70EC5B}">
      <dsp:nvSpPr>
        <dsp:cNvPr id="0" name=""/>
        <dsp:cNvSpPr/>
      </dsp:nvSpPr>
      <dsp:spPr>
        <a:xfrm>
          <a:off x="7334495" y="2713414"/>
          <a:ext cx="517537" cy="51753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4D01EA-6727-4000-A923-5830B363EDD8}">
      <dsp:nvSpPr>
        <dsp:cNvPr id="0" name=""/>
        <dsp:cNvSpPr/>
      </dsp:nvSpPr>
      <dsp:spPr>
        <a:xfrm>
          <a:off x="8230625" y="2526030"/>
          <a:ext cx="2103292" cy="892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Asesoramiento en la elaboración de contratos mercantiles (compañías aseguradoras y mediadores).</a:t>
          </a:r>
          <a:endParaRPr lang="en-US" sz="1400" kern="1200" dirty="0"/>
        </a:p>
      </dsp:txBody>
      <dsp:txXfrm>
        <a:off x="8230625" y="2526030"/>
        <a:ext cx="2103292" cy="8923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DAC1B9-8A4D-4597-9EA8-586D8AC2C44B}">
      <dsp:nvSpPr>
        <dsp:cNvPr id="0" name=""/>
        <dsp:cNvSpPr/>
      </dsp:nvSpPr>
      <dsp:spPr>
        <a:xfrm>
          <a:off x="319070" y="621139"/>
          <a:ext cx="517324" cy="5173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613D2-4B6C-40E8-AA18-9DC1BC756673}">
      <dsp:nvSpPr>
        <dsp:cNvPr id="0" name=""/>
        <dsp:cNvSpPr/>
      </dsp:nvSpPr>
      <dsp:spPr>
        <a:xfrm>
          <a:off x="2928" y="1336841"/>
          <a:ext cx="1149609" cy="4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Responsabilidad civil de producto.</a:t>
          </a:r>
          <a:endParaRPr lang="en-US" sz="1100" kern="1200"/>
        </a:p>
      </dsp:txBody>
      <dsp:txXfrm>
        <a:off x="2928" y="1336841"/>
        <a:ext cx="1149609" cy="459843"/>
      </dsp:txXfrm>
    </dsp:sp>
    <dsp:sp modelId="{44ADB884-0202-4271-93E8-B45807DFB07D}">
      <dsp:nvSpPr>
        <dsp:cNvPr id="0" name=""/>
        <dsp:cNvSpPr/>
      </dsp:nvSpPr>
      <dsp:spPr>
        <a:xfrm>
          <a:off x="1669861" y="621139"/>
          <a:ext cx="517324" cy="5173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4BE6F3-951E-4E6D-A9BB-35273609B978}">
      <dsp:nvSpPr>
        <dsp:cNvPr id="0" name=""/>
        <dsp:cNvSpPr/>
      </dsp:nvSpPr>
      <dsp:spPr>
        <a:xfrm>
          <a:off x="1353719" y="1336841"/>
          <a:ext cx="1149609" cy="4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Responsabilidad civil industrial y de transporte de mercancías.</a:t>
          </a:r>
          <a:endParaRPr lang="en-US" sz="1100" kern="1200"/>
        </a:p>
      </dsp:txBody>
      <dsp:txXfrm>
        <a:off x="1353719" y="1336841"/>
        <a:ext cx="1149609" cy="459843"/>
      </dsp:txXfrm>
    </dsp:sp>
    <dsp:sp modelId="{6D15FB52-E989-43A6-9101-05A30854E782}">
      <dsp:nvSpPr>
        <dsp:cNvPr id="0" name=""/>
        <dsp:cNvSpPr/>
      </dsp:nvSpPr>
      <dsp:spPr>
        <a:xfrm>
          <a:off x="3020652" y="621139"/>
          <a:ext cx="517324" cy="5173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E77A74-0103-4C29-847B-8E6F8AED7414}">
      <dsp:nvSpPr>
        <dsp:cNvPr id="0" name=""/>
        <dsp:cNvSpPr/>
      </dsp:nvSpPr>
      <dsp:spPr>
        <a:xfrm>
          <a:off x="2704510" y="1336841"/>
          <a:ext cx="1149609" cy="4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Responsabilidad civil médico-sanitaria.</a:t>
          </a:r>
          <a:endParaRPr lang="en-US" sz="1100" kern="1200"/>
        </a:p>
      </dsp:txBody>
      <dsp:txXfrm>
        <a:off x="2704510" y="1336841"/>
        <a:ext cx="1149609" cy="459843"/>
      </dsp:txXfrm>
    </dsp:sp>
    <dsp:sp modelId="{14D45B80-C670-4A85-8884-F5D8740B946D}">
      <dsp:nvSpPr>
        <dsp:cNvPr id="0" name=""/>
        <dsp:cNvSpPr/>
      </dsp:nvSpPr>
      <dsp:spPr>
        <a:xfrm>
          <a:off x="4371443" y="621139"/>
          <a:ext cx="517324" cy="51732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DAB5E9-F208-4205-8270-E5B9BE4F7F39}">
      <dsp:nvSpPr>
        <dsp:cNvPr id="0" name=""/>
        <dsp:cNvSpPr/>
      </dsp:nvSpPr>
      <dsp:spPr>
        <a:xfrm>
          <a:off x="4055301" y="1336841"/>
          <a:ext cx="1149609" cy="4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Responsabilidad civil de administradores y directivos (D&amp;O).</a:t>
          </a:r>
          <a:endParaRPr lang="en-US" sz="1100" kern="1200" dirty="0"/>
        </a:p>
      </dsp:txBody>
      <dsp:txXfrm>
        <a:off x="4055301" y="1336841"/>
        <a:ext cx="1149609" cy="459843"/>
      </dsp:txXfrm>
    </dsp:sp>
    <dsp:sp modelId="{735751F5-EFB3-4188-A926-32023B020D7E}">
      <dsp:nvSpPr>
        <dsp:cNvPr id="0" name=""/>
        <dsp:cNvSpPr/>
      </dsp:nvSpPr>
      <dsp:spPr>
        <a:xfrm>
          <a:off x="319070" y="2084087"/>
          <a:ext cx="517324" cy="51732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D8D127-F16D-47FD-83DA-E3C1B5221BBA}">
      <dsp:nvSpPr>
        <dsp:cNvPr id="0" name=""/>
        <dsp:cNvSpPr/>
      </dsp:nvSpPr>
      <dsp:spPr>
        <a:xfrm>
          <a:off x="2928" y="2799789"/>
          <a:ext cx="1149609" cy="4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Responsabilidad civil profesional.</a:t>
          </a:r>
          <a:endParaRPr lang="en-US" sz="1100" kern="1200"/>
        </a:p>
      </dsp:txBody>
      <dsp:txXfrm>
        <a:off x="2928" y="2799789"/>
        <a:ext cx="1149609" cy="459843"/>
      </dsp:txXfrm>
    </dsp:sp>
    <dsp:sp modelId="{E877C47D-F771-44C6-8287-45CB79341B23}">
      <dsp:nvSpPr>
        <dsp:cNvPr id="0" name=""/>
        <dsp:cNvSpPr/>
      </dsp:nvSpPr>
      <dsp:spPr>
        <a:xfrm>
          <a:off x="1669861" y="2084087"/>
          <a:ext cx="517324" cy="51732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B71B19-3DE9-4C3C-A35C-BDA7A3C7CDC3}">
      <dsp:nvSpPr>
        <dsp:cNvPr id="0" name=""/>
        <dsp:cNvSpPr/>
      </dsp:nvSpPr>
      <dsp:spPr>
        <a:xfrm>
          <a:off x="1353719" y="2799789"/>
          <a:ext cx="1149609" cy="4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Responsabilidad civil medioambiental.</a:t>
          </a:r>
          <a:endParaRPr lang="en-US" sz="1100" kern="1200"/>
        </a:p>
      </dsp:txBody>
      <dsp:txXfrm>
        <a:off x="1353719" y="2799789"/>
        <a:ext cx="1149609" cy="459843"/>
      </dsp:txXfrm>
    </dsp:sp>
    <dsp:sp modelId="{76F36504-9BB6-400C-8628-4A7567731552}">
      <dsp:nvSpPr>
        <dsp:cNvPr id="0" name=""/>
        <dsp:cNvSpPr/>
      </dsp:nvSpPr>
      <dsp:spPr>
        <a:xfrm>
          <a:off x="3020652" y="2084087"/>
          <a:ext cx="517324" cy="517324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521F43-588C-4F86-97C5-0BD2A5AABB16}">
      <dsp:nvSpPr>
        <dsp:cNvPr id="0" name=""/>
        <dsp:cNvSpPr/>
      </dsp:nvSpPr>
      <dsp:spPr>
        <a:xfrm>
          <a:off x="2704510" y="2799789"/>
          <a:ext cx="1149609" cy="4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Responsabilidad civil en el ámbito de la edificación.</a:t>
          </a:r>
          <a:endParaRPr lang="en-US" sz="1100" kern="1200"/>
        </a:p>
      </dsp:txBody>
      <dsp:txXfrm>
        <a:off x="2704510" y="2799789"/>
        <a:ext cx="1149609" cy="459843"/>
      </dsp:txXfrm>
    </dsp:sp>
    <dsp:sp modelId="{1F64B0F5-9118-484F-89F3-6973911081D1}">
      <dsp:nvSpPr>
        <dsp:cNvPr id="0" name=""/>
        <dsp:cNvSpPr/>
      </dsp:nvSpPr>
      <dsp:spPr>
        <a:xfrm>
          <a:off x="4371443" y="2084087"/>
          <a:ext cx="517324" cy="517324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C443-87C1-48DD-ACAF-855B645BF3D7}">
      <dsp:nvSpPr>
        <dsp:cNvPr id="0" name=""/>
        <dsp:cNvSpPr/>
      </dsp:nvSpPr>
      <dsp:spPr>
        <a:xfrm>
          <a:off x="4055301" y="2799789"/>
          <a:ext cx="1149609" cy="4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Responsabilidad civil por daños.</a:t>
          </a:r>
          <a:endParaRPr lang="en-US" sz="1100" kern="1200" dirty="0"/>
        </a:p>
      </dsp:txBody>
      <dsp:txXfrm>
        <a:off x="4055301" y="2799789"/>
        <a:ext cx="1149609" cy="4598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8CA59-0C07-4E93-8B0A-5C8F6D1C0759}">
      <dsp:nvSpPr>
        <dsp:cNvPr id="0" name=""/>
        <dsp:cNvSpPr/>
      </dsp:nvSpPr>
      <dsp:spPr>
        <a:xfrm>
          <a:off x="0" y="0"/>
          <a:ext cx="4995725" cy="6988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Asistencia jurídica en la tramitación de siniestros y reclamaciones.</a:t>
          </a:r>
          <a:endParaRPr lang="en-US" sz="1800" u="none" kern="1200" dirty="0"/>
        </a:p>
      </dsp:txBody>
      <dsp:txXfrm>
        <a:off x="20468" y="20468"/>
        <a:ext cx="4159875" cy="657889"/>
      </dsp:txXfrm>
    </dsp:sp>
    <dsp:sp modelId="{6831D1E4-156E-4B36-9125-C1D707AE9745}">
      <dsp:nvSpPr>
        <dsp:cNvPr id="0" name=""/>
        <dsp:cNvSpPr/>
      </dsp:nvSpPr>
      <dsp:spPr>
        <a:xfrm>
          <a:off x="373057" y="795884"/>
          <a:ext cx="4995725" cy="698825"/>
        </a:xfrm>
        <a:prstGeom prst="roundRect">
          <a:avLst>
            <a:gd name="adj" fmla="val 10000"/>
          </a:avLst>
        </a:prstGeom>
        <a:solidFill>
          <a:schemeClr val="accent2">
            <a:hueOff val="-678113"/>
            <a:satOff val="-414"/>
            <a:lumOff val="161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/>
            <a:t>Auxilio en la tramitación de siniestros y negociaciones extrajudiciales.</a:t>
          </a:r>
        </a:p>
      </dsp:txBody>
      <dsp:txXfrm>
        <a:off x="393525" y="816352"/>
        <a:ext cx="4127495" cy="657889"/>
      </dsp:txXfrm>
    </dsp:sp>
    <dsp:sp modelId="{DEDAEF35-70ED-46D4-9AB2-3EB75CB811E8}">
      <dsp:nvSpPr>
        <dsp:cNvPr id="0" name=""/>
        <dsp:cNvSpPr/>
      </dsp:nvSpPr>
      <dsp:spPr>
        <a:xfrm>
          <a:off x="746114" y="1591768"/>
          <a:ext cx="4995725" cy="698825"/>
        </a:xfrm>
        <a:prstGeom prst="roundRect">
          <a:avLst>
            <a:gd name="adj" fmla="val 10000"/>
          </a:avLst>
        </a:prstGeom>
        <a:solidFill>
          <a:schemeClr val="accent2">
            <a:hueOff val="-1356225"/>
            <a:satOff val="-828"/>
            <a:lumOff val="323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/>
            <a:t>Análisis de riesgos.</a:t>
          </a:r>
        </a:p>
      </dsp:txBody>
      <dsp:txXfrm>
        <a:off x="766582" y="1612236"/>
        <a:ext cx="4127495" cy="657889"/>
      </dsp:txXfrm>
    </dsp:sp>
    <dsp:sp modelId="{EB631F38-920B-481F-850F-92136E6537AB}">
      <dsp:nvSpPr>
        <dsp:cNvPr id="0" name=""/>
        <dsp:cNvSpPr/>
      </dsp:nvSpPr>
      <dsp:spPr>
        <a:xfrm>
          <a:off x="1119172" y="2387652"/>
          <a:ext cx="4995725" cy="698825"/>
        </a:xfrm>
        <a:prstGeom prst="roundRect">
          <a:avLst>
            <a:gd name="adj" fmla="val 10000"/>
          </a:avLst>
        </a:prstGeom>
        <a:solidFill>
          <a:schemeClr val="accent2">
            <a:hueOff val="-2034338"/>
            <a:satOff val="-1242"/>
            <a:lumOff val="485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/>
            <a:t>Verificación de viabilidad de acciones.</a:t>
          </a:r>
        </a:p>
      </dsp:txBody>
      <dsp:txXfrm>
        <a:off x="1139640" y="2408120"/>
        <a:ext cx="4127495" cy="657889"/>
      </dsp:txXfrm>
    </dsp:sp>
    <dsp:sp modelId="{A9CC013A-EB74-453A-AE53-67BC4F844D6A}">
      <dsp:nvSpPr>
        <dsp:cNvPr id="0" name=""/>
        <dsp:cNvSpPr/>
      </dsp:nvSpPr>
      <dsp:spPr>
        <a:xfrm>
          <a:off x="1492229" y="3183536"/>
          <a:ext cx="4995725" cy="698825"/>
        </a:xfrm>
        <a:prstGeom prst="roundRect">
          <a:avLst>
            <a:gd name="adj" fmla="val 10000"/>
          </a:avLst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/>
            <a:t>Defensa jurídica ante los Tribunales.</a:t>
          </a:r>
        </a:p>
      </dsp:txBody>
      <dsp:txXfrm>
        <a:off x="1512697" y="3204004"/>
        <a:ext cx="4127495" cy="657889"/>
      </dsp:txXfrm>
    </dsp:sp>
    <dsp:sp modelId="{F197BCA9-DF58-4602-8D0C-AA9E880DFEA8}">
      <dsp:nvSpPr>
        <dsp:cNvPr id="0" name=""/>
        <dsp:cNvSpPr/>
      </dsp:nvSpPr>
      <dsp:spPr>
        <a:xfrm>
          <a:off x="4541488" y="510530"/>
          <a:ext cx="454236" cy="45423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4643691" y="510530"/>
        <a:ext cx="249830" cy="341813"/>
      </dsp:txXfrm>
    </dsp:sp>
    <dsp:sp modelId="{EE4B50C5-C032-41F6-A055-F5496ECC1364}">
      <dsp:nvSpPr>
        <dsp:cNvPr id="0" name=""/>
        <dsp:cNvSpPr/>
      </dsp:nvSpPr>
      <dsp:spPr>
        <a:xfrm>
          <a:off x="4914546" y="1306414"/>
          <a:ext cx="454236" cy="45423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247123"/>
            <a:satOff val="2509"/>
            <a:lumOff val="382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1247123"/>
              <a:satOff val="2509"/>
              <a:lumOff val="3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100" kern="1200"/>
        </a:p>
      </dsp:txBody>
      <dsp:txXfrm>
        <a:off x="5016749" y="1306414"/>
        <a:ext cx="249830" cy="341813"/>
      </dsp:txXfrm>
    </dsp:sp>
    <dsp:sp modelId="{70E6ACFC-D11B-428D-8A0F-C44364121583}">
      <dsp:nvSpPr>
        <dsp:cNvPr id="0" name=""/>
        <dsp:cNvSpPr/>
      </dsp:nvSpPr>
      <dsp:spPr>
        <a:xfrm>
          <a:off x="5287603" y="2090651"/>
          <a:ext cx="454236" cy="45423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494246"/>
            <a:satOff val="5017"/>
            <a:lumOff val="765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2494246"/>
              <a:satOff val="5017"/>
              <a:lumOff val="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100" kern="1200"/>
        </a:p>
      </dsp:txBody>
      <dsp:txXfrm>
        <a:off x="5389806" y="2090651"/>
        <a:ext cx="249830" cy="341813"/>
      </dsp:txXfrm>
    </dsp:sp>
    <dsp:sp modelId="{79820397-7939-4DA4-970E-166592FAA984}">
      <dsp:nvSpPr>
        <dsp:cNvPr id="0" name=""/>
        <dsp:cNvSpPr/>
      </dsp:nvSpPr>
      <dsp:spPr>
        <a:xfrm>
          <a:off x="5660661" y="2894300"/>
          <a:ext cx="454236" cy="45423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3741368"/>
            <a:satOff val="7526"/>
            <a:lumOff val="1147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3741368"/>
              <a:satOff val="7526"/>
              <a:lumOff val="1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100" kern="1200"/>
        </a:p>
      </dsp:txBody>
      <dsp:txXfrm>
        <a:off x="5762864" y="2894300"/>
        <a:ext cx="249830" cy="3418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4FFD22-63A4-4532-B069-06EE4999A18A}">
      <dsp:nvSpPr>
        <dsp:cNvPr id="0" name=""/>
        <dsp:cNvSpPr/>
      </dsp:nvSpPr>
      <dsp:spPr>
        <a:xfrm>
          <a:off x="3463" y="829417"/>
          <a:ext cx="2747613" cy="16485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Asistencia jurídica en la tramitación de siniestros y reclamaciones.</a:t>
          </a:r>
          <a:endParaRPr lang="en-US" sz="1700" kern="1200" dirty="0"/>
        </a:p>
      </dsp:txBody>
      <dsp:txXfrm>
        <a:off x="3463" y="829417"/>
        <a:ext cx="2747613" cy="1648567"/>
      </dsp:txXfrm>
    </dsp:sp>
    <dsp:sp modelId="{09A458C6-3232-4D0F-BE04-BC77269FCA53}">
      <dsp:nvSpPr>
        <dsp:cNvPr id="0" name=""/>
        <dsp:cNvSpPr/>
      </dsp:nvSpPr>
      <dsp:spPr>
        <a:xfrm>
          <a:off x="3025837" y="829417"/>
          <a:ext cx="2747613" cy="1648567"/>
        </a:xfrm>
        <a:prstGeom prst="rect">
          <a:avLst/>
        </a:prstGeom>
        <a:solidFill>
          <a:schemeClr val="accent2">
            <a:hueOff val="-452075"/>
            <a:satOff val="-276"/>
            <a:lumOff val="107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1700" kern="1200"/>
            <a:t>Auxilio en la tramitación de siniestros y negociaciones extrajudiciales.</a:t>
          </a:r>
        </a:p>
      </dsp:txBody>
      <dsp:txXfrm>
        <a:off x="3025837" y="829417"/>
        <a:ext cx="2747613" cy="1648567"/>
      </dsp:txXfrm>
    </dsp:sp>
    <dsp:sp modelId="{BD65DFEB-EC7C-4217-8F13-65C2F69423BA}">
      <dsp:nvSpPr>
        <dsp:cNvPr id="0" name=""/>
        <dsp:cNvSpPr/>
      </dsp:nvSpPr>
      <dsp:spPr>
        <a:xfrm>
          <a:off x="6048212" y="829417"/>
          <a:ext cx="2747613" cy="1648567"/>
        </a:xfrm>
        <a:prstGeom prst="rect">
          <a:avLst/>
        </a:prstGeom>
        <a:solidFill>
          <a:schemeClr val="accent2">
            <a:hueOff val="-904150"/>
            <a:satOff val="-552"/>
            <a:lumOff val="215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1700" kern="1200"/>
            <a:t>Defensa jurídica ante los Tribunales.</a:t>
          </a:r>
        </a:p>
      </dsp:txBody>
      <dsp:txXfrm>
        <a:off x="6048212" y="829417"/>
        <a:ext cx="2747613" cy="1648567"/>
      </dsp:txXfrm>
    </dsp:sp>
    <dsp:sp modelId="{B7145028-7B4A-4773-8DF3-6471437718BB}">
      <dsp:nvSpPr>
        <dsp:cNvPr id="0" name=""/>
        <dsp:cNvSpPr/>
      </dsp:nvSpPr>
      <dsp:spPr>
        <a:xfrm>
          <a:off x="9070586" y="829417"/>
          <a:ext cx="2747613" cy="1648567"/>
        </a:xfrm>
        <a:prstGeom prst="rect">
          <a:avLst/>
        </a:prstGeom>
        <a:solidFill>
          <a:schemeClr val="accent2">
            <a:hueOff val="-1356225"/>
            <a:satOff val="-828"/>
            <a:lumOff val="323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1700" kern="1200"/>
            <a:t>Ejercicio de acciones de reembolso.</a:t>
          </a:r>
        </a:p>
      </dsp:txBody>
      <dsp:txXfrm>
        <a:off x="9070586" y="829417"/>
        <a:ext cx="2747613" cy="1648567"/>
      </dsp:txXfrm>
    </dsp:sp>
    <dsp:sp modelId="{EDDC61CB-2C30-4BE4-96F4-B01F21C506C7}">
      <dsp:nvSpPr>
        <dsp:cNvPr id="0" name=""/>
        <dsp:cNvSpPr/>
      </dsp:nvSpPr>
      <dsp:spPr>
        <a:xfrm>
          <a:off x="1514650" y="2752747"/>
          <a:ext cx="2747613" cy="1648567"/>
        </a:xfrm>
        <a:prstGeom prst="rect">
          <a:avLst/>
        </a:prstGeom>
        <a:solidFill>
          <a:schemeClr val="accent2">
            <a:hueOff val="-1808300"/>
            <a:satOff val="-1104"/>
            <a:lumOff val="431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1700" kern="1200"/>
            <a:t>Tramitación de medidas cautelares para asegurar el buen fin del procedimiento (embargos preventivos, anotaciones preventivas de demanda).</a:t>
          </a:r>
        </a:p>
      </dsp:txBody>
      <dsp:txXfrm>
        <a:off x="1514650" y="2752747"/>
        <a:ext cx="2747613" cy="1648567"/>
      </dsp:txXfrm>
    </dsp:sp>
    <dsp:sp modelId="{1036DC84-2E1F-4970-9A9E-CBAAE83E3F1C}">
      <dsp:nvSpPr>
        <dsp:cNvPr id="0" name=""/>
        <dsp:cNvSpPr/>
      </dsp:nvSpPr>
      <dsp:spPr>
        <a:xfrm>
          <a:off x="4537024" y="2752747"/>
          <a:ext cx="2747613" cy="1648567"/>
        </a:xfrm>
        <a:prstGeom prst="rect">
          <a:avLst/>
        </a:prstGeom>
        <a:solidFill>
          <a:schemeClr val="accent2">
            <a:hueOff val="-2260375"/>
            <a:satOff val="-1380"/>
            <a:lumOff val="539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1700" kern="1200"/>
            <a:t>Gestión de los diligenciamientos de embargo en actuación coordinada con los demás profesionales intervinientes.</a:t>
          </a:r>
        </a:p>
      </dsp:txBody>
      <dsp:txXfrm>
        <a:off x="4537024" y="2752747"/>
        <a:ext cx="2747613" cy="1648567"/>
      </dsp:txXfrm>
    </dsp:sp>
    <dsp:sp modelId="{C7AA9A86-95F8-4A48-97BF-FC5B7DE6C990}">
      <dsp:nvSpPr>
        <dsp:cNvPr id="0" name=""/>
        <dsp:cNvSpPr/>
      </dsp:nvSpPr>
      <dsp:spPr>
        <a:xfrm>
          <a:off x="7559399" y="2752747"/>
          <a:ext cx="2747613" cy="1648567"/>
        </a:xfrm>
        <a:prstGeom prst="rect">
          <a:avLst/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1700" kern="1200"/>
            <a:t>Revisión de pólizas.</a:t>
          </a:r>
        </a:p>
      </dsp:txBody>
      <dsp:txXfrm>
        <a:off x="7559399" y="2752747"/>
        <a:ext cx="2747613" cy="16485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4FFD22-63A4-4532-B069-06EE4999A18A}">
      <dsp:nvSpPr>
        <dsp:cNvPr id="0" name=""/>
        <dsp:cNvSpPr/>
      </dsp:nvSpPr>
      <dsp:spPr>
        <a:xfrm>
          <a:off x="3463" y="829417"/>
          <a:ext cx="2747613" cy="16485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Asesoramiento en la negociación de contratos de reaseguro</a:t>
          </a:r>
          <a:endParaRPr lang="en-US" sz="2200" kern="1200" dirty="0"/>
        </a:p>
      </dsp:txBody>
      <dsp:txXfrm>
        <a:off x="3463" y="829417"/>
        <a:ext cx="2747613" cy="1648567"/>
      </dsp:txXfrm>
    </dsp:sp>
    <dsp:sp modelId="{09A458C6-3232-4D0F-BE04-BC77269FCA53}">
      <dsp:nvSpPr>
        <dsp:cNvPr id="0" name=""/>
        <dsp:cNvSpPr/>
      </dsp:nvSpPr>
      <dsp:spPr>
        <a:xfrm>
          <a:off x="3025837" y="829417"/>
          <a:ext cx="2747613" cy="1648567"/>
        </a:xfrm>
        <a:prstGeom prst="rect">
          <a:avLst/>
        </a:prstGeom>
        <a:solidFill>
          <a:schemeClr val="accent2">
            <a:hueOff val="-452075"/>
            <a:satOff val="-276"/>
            <a:lumOff val="107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2200" kern="1200" dirty="0"/>
            <a:t>Adaptación de contratos al marco regulatorio en España y Portugal</a:t>
          </a:r>
        </a:p>
      </dsp:txBody>
      <dsp:txXfrm>
        <a:off x="3025837" y="829417"/>
        <a:ext cx="2747613" cy="1648567"/>
      </dsp:txXfrm>
    </dsp:sp>
    <dsp:sp modelId="{BD65DFEB-EC7C-4217-8F13-65C2F69423BA}">
      <dsp:nvSpPr>
        <dsp:cNvPr id="0" name=""/>
        <dsp:cNvSpPr/>
      </dsp:nvSpPr>
      <dsp:spPr>
        <a:xfrm>
          <a:off x="6048212" y="829417"/>
          <a:ext cx="2747613" cy="1648567"/>
        </a:xfrm>
        <a:prstGeom prst="rect">
          <a:avLst/>
        </a:prstGeom>
        <a:solidFill>
          <a:schemeClr val="accent2">
            <a:hueOff val="-904150"/>
            <a:satOff val="-552"/>
            <a:lumOff val="215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2200" kern="1200" dirty="0"/>
            <a:t>Diseño de estrategia</a:t>
          </a:r>
        </a:p>
      </dsp:txBody>
      <dsp:txXfrm>
        <a:off x="6048212" y="829417"/>
        <a:ext cx="2747613" cy="1648567"/>
      </dsp:txXfrm>
    </dsp:sp>
    <dsp:sp modelId="{B7145028-7B4A-4773-8DF3-6471437718BB}">
      <dsp:nvSpPr>
        <dsp:cNvPr id="0" name=""/>
        <dsp:cNvSpPr/>
      </dsp:nvSpPr>
      <dsp:spPr>
        <a:xfrm>
          <a:off x="9070586" y="829417"/>
          <a:ext cx="2747613" cy="1648567"/>
        </a:xfrm>
        <a:prstGeom prst="rect">
          <a:avLst/>
        </a:prstGeom>
        <a:solidFill>
          <a:schemeClr val="accent2">
            <a:hueOff val="-1356225"/>
            <a:satOff val="-828"/>
            <a:lumOff val="323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2200" kern="1200" dirty="0"/>
            <a:t>Gestión de reclamaciones</a:t>
          </a:r>
        </a:p>
      </dsp:txBody>
      <dsp:txXfrm>
        <a:off x="9070586" y="829417"/>
        <a:ext cx="2747613" cy="1648567"/>
      </dsp:txXfrm>
    </dsp:sp>
    <dsp:sp modelId="{EDDC61CB-2C30-4BE4-96F4-B01F21C506C7}">
      <dsp:nvSpPr>
        <dsp:cNvPr id="0" name=""/>
        <dsp:cNvSpPr/>
      </dsp:nvSpPr>
      <dsp:spPr>
        <a:xfrm>
          <a:off x="1514650" y="2752747"/>
          <a:ext cx="2747613" cy="1648567"/>
        </a:xfrm>
        <a:prstGeom prst="rect">
          <a:avLst/>
        </a:prstGeom>
        <a:solidFill>
          <a:schemeClr val="accent2">
            <a:hueOff val="-1808300"/>
            <a:satOff val="-1104"/>
            <a:lumOff val="431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2200" kern="1200" dirty="0"/>
            <a:t>Realización de informes periódicos sobre actualidad legislativa y jurisprudencial</a:t>
          </a:r>
        </a:p>
      </dsp:txBody>
      <dsp:txXfrm>
        <a:off x="1514650" y="2752747"/>
        <a:ext cx="2747613" cy="1648567"/>
      </dsp:txXfrm>
    </dsp:sp>
    <dsp:sp modelId="{1036DC84-2E1F-4970-9A9E-CBAAE83E3F1C}">
      <dsp:nvSpPr>
        <dsp:cNvPr id="0" name=""/>
        <dsp:cNvSpPr/>
      </dsp:nvSpPr>
      <dsp:spPr>
        <a:xfrm>
          <a:off x="4537024" y="2752747"/>
          <a:ext cx="2747613" cy="1648567"/>
        </a:xfrm>
        <a:prstGeom prst="rect">
          <a:avLst/>
        </a:prstGeom>
        <a:solidFill>
          <a:schemeClr val="accent2">
            <a:hueOff val="-2260375"/>
            <a:satOff val="-1380"/>
            <a:lumOff val="539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2200" kern="1200" dirty="0"/>
            <a:t>Asistencia en relaciones con el Regulador </a:t>
          </a:r>
          <a:br>
            <a:rPr lang="es-ES" sz="2200" kern="1200" dirty="0"/>
          </a:br>
          <a:r>
            <a:rPr lang="es-ES" sz="2200" kern="1200" dirty="0"/>
            <a:t>(DGS y ASF)</a:t>
          </a:r>
        </a:p>
      </dsp:txBody>
      <dsp:txXfrm>
        <a:off x="4537024" y="2752747"/>
        <a:ext cx="2747613" cy="1648567"/>
      </dsp:txXfrm>
    </dsp:sp>
    <dsp:sp modelId="{C7AA9A86-95F8-4A48-97BF-FC5B7DE6C990}">
      <dsp:nvSpPr>
        <dsp:cNvPr id="0" name=""/>
        <dsp:cNvSpPr/>
      </dsp:nvSpPr>
      <dsp:spPr>
        <a:xfrm>
          <a:off x="7559399" y="2752747"/>
          <a:ext cx="2747613" cy="1648567"/>
        </a:xfrm>
        <a:prstGeom prst="rect">
          <a:avLst/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2200" kern="1200" dirty="0"/>
            <a:t>Defensa jurídica</a:t>
          </a:r>
        </a:p>
      </dsp:txBody>
      <dsp:txXfrm>
        <a:off x="7559399" y="2752747"/>
        <a:ext cx="2747613" cy="164856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9103EC-E60E-4540-9517-744C9D1D9F55}">
      <dsp:nvSpPr>
        <dsp:cNvPr id="0" name=""/>
        <dsp:cNvSpPr/>
      </dsp:nvSpPr>
      <dsp:spPr>
        <a:xfrm>
          <a:off x="7770502" y="3182377"/>
          <a:ext cx="1054772" cy="241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78"/>
              </a:lnTo>
              <a:lnTo>
                <a:pt x="1054772" y="121778"/>
              </a:lnTo>
              <a:lnTo>
                <a:pt x="1054772" y="24163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01C21F-450E-4104-8178-F50B42ED5ED1}">
      <dsp:nvSpPr>
        <dsp:cNvPr id="0" name=""/>
        <dsp:cNvSpPr/>
      </dsp:nvSpPr>
      <dsp:spPr>
        <a:xfrm>
          <a:off x="6715730" y="3182377"/>
          <a:ext cx="1054772" cy="241638"/>
        </a:xfrm>
        <a:custGeom>
          <a:avLst/>
          <a:gdLst/>
          <a:ahLst/>
          <a:cxnLst/>
          <a:rect l="0" t="0" r="0" b="0"/>
          <a:pathLst>
            <a:path>
              <a:moveTo>
                <a:pt x="1054772" y="0"/>
              </a:moveTo>
              <a:lnTo>
                <a:pt x="1054772" y="121778"/>
              </a:lnTo>
              <a:lnTo>
                <a:pt x="0" y="121778"/>
              </a:lnTo>
              <a:lnTo>
                <a:pt x="0" y="24163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A79DE-C81E-4E58-97E7-DB1FBA3B3F4A}">
      <dsp:nvSpPr>
        <dsp:cNvPr id="0" name=""/>
        <dsp:cNvSpPr/>
      </dsp:nvSpPr>
      <dsp:spPr>
        <a:xfrm>
          <a:off x="5629874" y="2173630"/>
          <a:ext cx="2140628" cy="241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78"/>
              </a:lnTo>
              <a:lnTo>
                <a:pt x="2140628" y="121778"/>
              </a:lnTo>
              <a:lnTo>
                <a:pt x="2140628" y="24163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A5074D-7887-4A32-B35F-221FB5D7A373}">
      <dsp:nvSpPr>
        <dsp:cNvPr id="0" name=""/>
        <dsp:cNvSpPr/>
      </dsp:nvSpPr>
      <dsp:spPr>
        <a:xfrm>
          <a:off x="3551413" y="3182377"/>
          <a:ext cx="1054772" cy="241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78"/>
              </a:lnTo>
              <a:lnTo>
                <a:pt x="1054772" y="121778"/>
              </a:lnTo>
              <a:lnTo>
                <a:pt x="1054772" y="24163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01716-62D7-4511-BC0F-492BBDCF62A8}">
      <dsp:nvSpPr>
        <dsp:cNvPr id="0" name=""/>
        <dsp:cNvSpPr/>
      </dsp:nvSpPr>
      <dsp:spPr>
        <a:xfrm>
          <a:off x="2496640" y="3182377"/>
          <a:ext cx="1054772" cy="241638"/>
        </a:xfrm>
        <a:custGeom>
          <a:avLst/>
          <a:gdLst/>
          <a:ahLst/>
          <a:cxnLst/>
          <a:rect l="0" t="0" r="0" b="0"/>
          <a:pathLst>
            <a:path>
              <a:moveTo>
                <a:pt x="1054772" y="0"/>
              </a:moveTo>
              <a:lnTo>
                <a:pt x="1054772" y="121778"/>
              </a:lnTo>
              <a:lnTo>
                <a:pt x="0" y="121778"/>
              </a:lnTo>
              <a:lnTo>
                <a:pt x="0" y="24163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77000-9AB5-4C8C-98EE-6AAE1F45EE2D}">
      <dsp:nvSpPr>
        <dsp:cNvPr id="0" name=""/>
        <dsp:cNvSpPr/>
      </dsp:nvSpPr>
      <dsp:spPr>
        <a:xfrm>
          <a:off x="3551413" y="2173630"/>
          <a:ext cx="2078461" cy="241638"/>
        </a:xfrm>
        <a:custGeom>
          <a:avLst/>
          <a:gdLst/>
          <a:ahLst/>
          <a:cxnLst/>
          <a:rect l="0" t="0" r="0" b="0"/>
          <a:pathLst>
            <a:path>
              <a:moveTo>
                <a:pt x="2078461" y="0"/>
              </a:moveTo>
              <a:lnTo>
                <a:pt x="2078461" y="121778"/>
              </a:lnTo>
              <a:lnTo>
                <a:pt x="0" y="121778"/>
              </a:lnTo>
              <a:lnTo>
                <a:pt x="0" y="24163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371CE1-91EA-496A-8D90-F92BC031527B}">
      <dsp:nvSpPr>
        <dsp:cNvPr id="0" name=""/>
        <dsp:cNvSpPr/>
      </dsp:nvSpPr>
      <dsp:spPr>
        <a:xfrm>
          <a:off x="341375" y="3182377"/>
          <a:ext cx="91440" cy="2416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163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16F27-EB23-4F9C-939A-B85A613CE4AA}">
      <dsp:nvSpPr>
        <dsp:cNvPr id="0" name=""/>
        <dsp:cNvSpPr/>
      </dsp:nvSpPr>
      <dsp:spPr>
        <a:xfrm>
          <a:off x="387095" y="2173630"/>
          <a:ext cx="5242779" cy="241638"/>
        </a:xfrm>
        <a:custGeom>
          <a:avLst/>
          <a:gdLst/>
          <a:ahLst/>
          <a:cxnLst/>
          <a:rect l="0" t="0" r="0" b="0"/>
          <a:pathLst>
            <a:path>
              <a:moveTo>
                <a:pt x="5242779" y="0"/>
              </a:moveTo>
              <a:lnTo>
                <a:pt x="5242779" y="121778"/>
              </a:lnTo>
              <a:lnTo>
                <a:pt x="0" y="121778"/>
              </a:lnTo>
              <a:lnTo>
                <a:pt x="0" y="24163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6E25AE-B1B3-48AA-8A4F-0D4C5730549C}">
      <dsp:nvSpPr>
        <dsp:cNvPr id="0" name=""/>
        <dsp:cNvSpPr/>
      </dsp:nvSpPr>
      <dsp:spPr>
        <a:xfrm>
          <a:off x="1589885" y="1406523"/>
          <a:ext cx="758738" cy="767107"/>
        </a:xfrm>
        <a:prstGeom prst="ellipse">
          <a:avLst/>
        </a:prstGeom>
        <a:blipFill>
          <a:blip xmlns:r="http://schemas.openxmlformats.org/officeDocument/2006/relationships" r:embed="rId1"/>
          <a:srcRect/>
          <a:stretch>
            <a:fillRect l="-1000" r="-1000"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9ADEEF9-7CFB-4FCD-94AA-ADC8CEA7CB19}">
      <dsp:nvSpPr>
        <dsp:cNvPr id="0" name=""/>
        <dsp:cNvSpPr/>
      </dsp:nvSpPr>
      <dsp:spPr>
        <a:xfrm>
          <a:off x="2352808" y="1404605"/>
          <a:ext cx="1150660" cy="767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Enrique Belzuz Fernández</a:t>
          </a:r>
        </a:p>
      </dsp:txBody>
      <dsp:txXfrm>
        <a:off x="2352808" y="1404605"/>
        <a:ext cx="1150660" cy="767107"/>
      </dsp:txXfrm>
    </dsp:sp>
    <dsp:sp modelId="{10E1366F-DB62-4098-9674-25311CFDFEEF}">
      <dsp:nvSpPr>
        <dsp:cNvPr id="0" name=""/>
        <dsp:cNvSpPr/>
      </dsp:nvSpPr>
      <dsp:spPr>
        <a:xfrm>
          <a:off x="5246321" y="1406523"/>
          <a:ext cx="767107" cy="767107"/>
        </a:xfrm>
        <a:prstGeom prst="ellipse">
          <a:avLst/>
        </a:prstGeom>
        <a:blipFill>
          <a:blip xmlns:r="http://schemas.openxmlformats.org/officeDocument/2006/relationships" r:embed="rId2"/>
          <a:srcRect/>
          <a:stretch>
            <a:fillRect l="-17000" r="-17000"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B1A1F3-1057-41E5-8D07-E4375A12628B}">
      <dsp:nvSpPr>
        <dsp:cNvPr id="0" name=""/>
        <dsp:cNvSpPr/>
      </dsp:nvSpPr>
      <dsp:spPr>
        <a:xfrm>
          <a:off x="6122319" y="1442961"/>
          <a:ext cx="1150660" cy="767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José Garzón García</a:t>
          </a:r>
        </a:p>
      </dsp:txBody>
      <dsp:txXfrm>
        <a:off x="6122319" y="1442961"/>
        <a:ext cx="1150660" cy="767107"/>
      </dsp:txXfrm>
    </dsp:sp>
    <dsp:sp modelId="{F25115C5-B445-4594-997F-539241D09AB4}">
      <dsp:nvSpPr>
        <dsp:cNvPr id="0" name=""/>
        <dsp:cNvSpPr/>
      </dsp:nvSpPr>
      <dsp:spPr>
        <a:xfrm>
          <a:off x="3542" y="2415269"/>
          <a:ext cx="767107" cy="76710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022CF0-FC23-44CB-904E-160D96716A18}">
      <dsp:nvSpPr>
        <dsp:cNvPr id="0" name=""/>
        <dsp:cNvSpPr/>
      </dsp:nvSpPr>
      <dsp:spPr>
        <a:xfrm>
          <a:off x="770649" y="2413351"/>
          <a:ext cx="1150660" cy="767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Madrid</a:t>
          </a:r>
        </a:p>
      </dsp:txBody>
      <dsp:txXfrm>
        <a:off x="770649" y="2413351"/>
        <a:ext cx="1150660" cy="767107"/>
      </dsp:txXfrm>
    </dsp:sp>
    <dsp:sp modelId="{4FACE43A-2162-4AB2-8F78-2F4ED051D805}">
      <dsp:nvSpPr>
        <dsp:cNvPr id="0" name=""/>
        <dsp:cNvSpPr/>
      </dsp:nvSpPr>
      <dsp:spPr>
        <a:xfrm>
          <a:off x="3542" y="3424015"/>
          <a:ext cx="767107" cy="767107"/>
        </a:xfrm>
        <a:prstGeom prst="ellipse">
          <a:avLst/>
        </a:prstGeom>
        <a:blipFill>
          <a:blip xmlns:r="http://schemas.openxmlformats.org/officeDocument/2006/relationships" r:embed="rId5"/>
          <a:srcRect/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E19C25-2C5F-4E66-B2FD-A6D4A5F91C6D}">
      <dsp:nvSpPr>
        <dsp:cNvPr id="0" name=""/>
        <dsp:cNvSpPr/>
      </dsp:nvSpPr>
      <dsp:spPr>
        <a:xfrm>
          <a:off x="770649" y="3422098"/>
          <a:ext cx="1150660" cy="767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Mikel Reyna Escalera</a:t>
          </a:r>
        </a:p>
      </dsp:txBody>
      <dsp:txXfrm>
        <a:off x="770649" y="3422098"/>
        <a:ext cx="1150660" cy="767107"/>
      </dsp:txXfrm>
    </dsp:sp>
    <dsp:sp modelId="{E727ACA4-F354-471D-AE88-F21EB9B0A5FA}">
      <dsp:nvSpPr>
        <dsp:cNvPr id="0" name=""/>
        <dsp:cNvSpPr/>
      </dsp:nvSpPr>
      <dsp:spPr>
        <a:xfrm>
          <a:off x="3167859" y="2415269"/>
          <a:ext cx="767107" cy="76710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8FB75F-18CB-4B6B-9B31-963C77D9C440}">
      <dsp:nvSpPr>
        <dsp:cNvPr id="0" name=""/>
        <dsp:cNvSpPr/>
      </dsp:nvSpPr>
      <dsp:spPr>
        <a:xfrm>
          <a:off x="3934966" y="2413351"/>
          <a:ext cx="1150660" cy="767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Lisboa</a:t>
          </a:r>
        </a:p>
      </dsp:txBody>
      <dsp:txXfrm>
        <a:off x="3934966" y="2413351"/>
        <a:ext cx="1150660" cy="767107"/>
      </dsp:txXfrm>
    </dsp:sp>
    <dsp:sp modelId="{1E811201-8F94-43E7-888B-B20E1B1E1B9A}">
      <dsp:nvSpPr>
        <dsp:cNvPr id="0" name=""/>
        <dsp:cNvSpPr/>
      </dsp:nvSpPr>
      <dsp:spPr>
        <a:xfrm>
          <a:off x="2113086" y="3424015"/>
          <a:ext cx="767107" cy="767107"/>
        </a:xfrm>
        <a:prstGeom prst="ellipse">
          <a:avLst/>
        </a:prstGeom>
        <a:blipFill>
          <a:blip xmlns:r="http://schemas.openxmlformats.org/officeDocument/2006/relationships" r:embed="rId6"/>
          <a:srcRect/>
          <a:stretch>
            <a:fillRect l="-6000" r="-6000"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CBE6BB-B399-4C4A-A37A-AA06D7BCC065}">
      <dsp:nvSpPr>
        <dsp:cNvPr id="0" name=""/>
        <dsp:cNvSpPr/>
      </dsp:nvSpPr>
      <dsp:spPr>
        <a:xfrm>
          <a:off x="2880194" y="3422098"/>
          <a:ext cx="1150660" cy="767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Teresa Lopes Ferreira</a:t>
          </a:r>
        </a:p>
      </dsp:txBody>
      <dsp:txXfrm>
        <a:off x="2880194" y="3422098"/>
        <a:ext cx="1150660" cy="767107"/>
      </dsp:txXfrm>
    </dsp:sp>
    <dsp:sp modelId="{F7F90EC1-2EA1-46F1-AB7A-6A8431BDF599}">
      <dsp:nvSpPr>
        <dsp:cNvPr id="0" name=""/>
        <dsp:cNvSpPr/>
      </dsp:nvSpPr>
      <dsp:spPr>
        <a:xfrm>
          <a:off x="4222631" y="3424015"/>
          <a:ext cx="767107" cy="767107"/>
        </a:xfrm>
        <a:prstGeom prst="ellipse">
          <a:avLst/>
        </a:prstGeom>
        <a:blipFill>
          <a:blip xmlns:r="http://schemas.openxmlformats.org/officeDocument/2006/relationships" r:embed="rId7"/>
          <a:srcRect/>
          <a:stretch>
            <a:fillRect l="-20000" r="-20000"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4873D6-A901-4AFA-9FCA-0BACAEB651C0}">
      <dsp:nvSpPr>
        <dsp:cNvPr id="0" name=""/>
        <dsp:cNvSpPr/>
      </dsp:nvSpPr>
      <dsp:spPr>
        <a:xfrm>
          <a:off x="4989739" y="3422098"/>
          <a:ext cx="1150660" cy="767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Luís Filipe Faria</a:t>
          </a:r>
        </a:p>
      </dsp:txBody>
      <dsp:txXfrm>
        <a:off x="4989739" y="3422098"/>
        <a:ext cx="1150660" cy="767107"/>
      </dsp:txXfrm>
    </dsp:sp>
    <dsp:sp modelId="{D88D42A0-C51D-4596-A690-09FFF153C6E6}">
      <dsp:nvSpPr>
        <dsp:cNvPr id="0" name=""/>
        <dsp:cNvSpPr/>
      </dsp:nvSpPr>
      <dsp:spPr>
        <a:xfrm>
          <a:off x="7386949" y="2415269"/>
          <a:ext cx="767107" cy="76710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DD6184-31BE-4680-B46B-7AF181014422}">
      <dsp:nvSpPr>
        <dsp:cNvPr id="0" name=""/>
        <dsp:cNvSpPr/>
      </dsp:nvSpPr>
      <dsp:spPr>
        <a:xfrm>
          <a:off x="8154056" y="2413351"/>
          <a:ext cx="1150660" cy="767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Oporto</a:t>
          </a:r>
        </a:p>
      </dsp:txBody>
      <dsp:txXfrm>
        <a:off x="8154056" y="2413351"/>
        <a:ext cx="1150660" cy="767107"/>
      </dsp:txXfrm>
    </dsp:sp>
    <dsp:sp modelId="{09F935E9-2399-493E-9958-DFA985358BED}">
      <dsp:nvSpPr>
        <dsp:cNvPr id="0" name=""/>
        <dsp:cNvSpPr/>
      </dsp:nvSpPr>
      <dsp:spPr>
        <a:xfrm>
          <a:off x="6332176" y="3424015"/>
          <a:ext cx="767107" cy="767107"/>
        </a:xfrm>
        <a:prstGeom prst="ellipse">
          <a:avLst/>
        </a:prstGeom>
        <a:blipFill>
          <a:blip xmlns:r="http://schemas.openxmlformats.org/officeDocument/2006/relationships" r:embed="rId8"/>
          <a:srcRect/>
          <a:stretch>
            <a:fillRect l="-9000" r="-9000"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5868F6-EEAE-4D78-BA08-42785CAB5D04}">
      <dsp:nvSpPr>
        <dsp:cNvPr id="0" name=""/>
        <dsp:cNvSpPr/>
      </dsp:nvSpPr>
      <dsp:spPr>
        <a:xfrm>
          <a:off x="7099284" y="3422098"/>
          <a:ext cx="1150660" cy="767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Ricardo Meireles Vieira</a:t>
          </a:r>
        </a:p>
      </dsp:txBody>
      <dsp:txXfrm>
        <a:off x="7099284" y="3422098"/>
        <a:ext cx="1150660" cy="767107"/>
      </dsp:txXfrm>
    </dsp:sp>
    <dsp:sp modelId="{861A7535-47E0-4C09-9B6A-1E5158B2C7EE}">
      <dsp:nvSpPr>
        <dsp:cNvPr id="0" name=""/>
        <dsp:cNvSpPr/>
      </dsp:nvSpPr>
      <dsp:spPr>
        <a:xfrm>
          <a:off x="8441721" y="3424015"/>
          <a:ext cx="767107" cy="767107"/>
        </a:xfrm>
        <a:prstGeom prst="ellipse">
          <a:avLst/>
        </a:prstGeom>
        <a:blipFill>
          <a:blip xmlns:r="http://schemas.openxmlformats.org/officeDocument/2006/relationships" r:embed="rId9"/>
          <a:srcRect/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B91275-6C42-48C1-8B4E-4DD2DDAB0546}">
      <dsp:nvSpPr>
        <dsp:cNvPr id="0" name=""/>
        <dsp:cNvSpPr/>
      </dsp:nvSpPr>
      <dsp:spPr>
        <a:xfrm>
          <a:off x="9208829" y="3422098"/>
          <a:ext cx="1150660" cy="767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Catarina Miranda</a:t>
          </a:r>
        </a:p>
      </dsp:txBody>
      <dsp:txXfrm>
        <a:off x="9208829" y="3422098"/>
        <a:ext cx="1150660" cy="7671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CD12B-4720-4501-9E64-E06D4A09FC84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85C1E-C9CC-4CA8-96F8-F40D05C0D8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9557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06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799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1919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1595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9316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858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9056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161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808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0860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482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706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7778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4932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20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9408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F7A54-B724-4D02-B7E2-39A104585BA0}" type="datetimeFigureOut">
              <a:rPr lang="es-ES" smtClean="0"/>
              <a:t>11/02/2025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AF4E30-768F-45F1-AE91-E1FAE1967C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3472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 CuadroTexto">
            <a:extLst>
              <a:ext uri="{FF2B5EF4-FFF2-40B4-BE49-F238E27FC236}">
                <a16:creationId xmlns:a16="http://schemas.microsoft.com/office/drawing/2014/main" id="{07892327-4811-AEAA-B1E6-DB144D998089}"/>
              </a:ext>
            </a:extLst>
          </p:cNvPr>
          <p:cNvSpPr txBox="1"/>
          <p:nvPr/>
        </p:nvSpPr>
        <p:spPr>
          <a:xfrm>
            <a:off x="677334" y="609600"/>
            <a:ext cx="844634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b="1" cap="all">
                <a:ln w="0"/>
                <a:solidFill>
                  <a:schemeClr val="accent1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MAS DE 60 AÑOS AL SERVICIO DE NUESTROS CLIENTES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s-ES" sz="340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s-ES" sz="51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DEPARTAMENTO</a:t>
            </a:r>
            <a:r>
              <a:rPr lang="es-ES" sz="5100"/>
              <a:t> </a:t>
            </a:r>
            <a:r>
              <a:rPr lang="es-ES" sz="51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DERECHO DEL SEGURO</a:t>
            </a:r>
            <a:endParaRPr lang="en-US" sz="51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Imagen 3" descr="Imagen que contiene botella, firmar, comida, camioneta&#10;&#10;Descripción generada automáticamente">
            <a:extLst>
              <a:ext uri="{FF2B5EF4-FFF2-40B4-BE49-F238E27FC236}">
                <a16:creationId xmlns:a16="http://schemas.microsoft.com/office/drawing/2014/main" id="{308C3FF9-1082-90E2-E9D0-F4FB4F8FC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657" y="3018420"/>
            <a:ext cx="2915973" cy="2165109"/>
          </a:xfrm>
          <a:prstGeom prst="rect">
            <a:avLst/>
          </a:prstGeom>
        </p:spPr>
      </p:pic>
      <p:graphicFrame>
        <p:nvGraphicFramePr>
          <p:cNvPr id="8" name="Marcador de contenido 2">
            <a:extLst>
              <a:ext uri="{FF2B5EF4-FFF2-40B4-BE49-F238E27FC236}">
                <a16:creationId xmlns:a16="http://schemas.microsoft.com/office/drawing/2014/main" id="{EDD7E124-A4E1-E3FF-CA18-93A977E8EB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289398"/>
              </p:ext>
            </p:extLst>
          </p:nvPr>
        </p:nvGraphicFramePr>
        <p:xfrm>
          <a:off x="4063160" y="2160589"/>
          <a:ext cx="6656721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129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234C45CC-413D-0C75-0270-0EB4F92549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50" y="609600"/>
            <a:ext cx="4625328" cy="2601747"/>
          </a:xfrm>
          <a:prstGeom prst="rect">
            <a:avLst/>
          </a:prstGeom>
        </p:spPr>
      </p:pic>
      <p:pic>
        <p:nvPicPr>
          <p:cNvPr id="5" name="Imagen 4" descr="Imagen que contiene botella, firmar, comida, camioneta&#10;&#10;Descripción generada automáticamente">
            <a:extLst>
              <a:ext uri="{FF2B5EF4-FFF2-40B4-BE49-F238E27FC236}">
                <a16:creationId xmlns:a16="http://schemas.microsoft.com/office/drawing/2014/main" id="{25494757-2C4E-CBA4-318C-8D98F0C3D8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5497" y="3439020"/>
            <a:ext cx="3504836" cy="2602341"/>
          </a:xfrm>
          <a:prstGeom prst="rect">
            <a:avLst/>
          </a:prstGeom>
        </p:spPr>
      </p:pic>
      <p:graphicFrame>
        <p:nvGraphicFramePr>
          <p:cNvPr id="7" name="Marcador de contenido 2">
            <a:extLst>
              <a:ext uri="{FF2B5EF4-FFF2-40B4-BE49-F238E27FC236}">
                <a16:creationId xmlns:a16="http://schemas.microsoft.com/office/drawing/2014/main" id="{46EC718A-9ACB-931D-A65F-E6EF49FA3E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592533"/>
              </p:ext>
            </p:extLst>
          </p:nvPr>
        </p:nvGraphicFramePr>
        <p:xfrm>
          <a:off x="6235430" y="1347281"/>
          <a:ext cx="4134255" cy="4163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3094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2">
            <a:extLst>
              <a:ext uri="{FF2B5EF4-FFF2-40B4-BE49-F238E27FC236}">
                <a16:creationId xmlns:a16="http://schemas.microsoft.com/office/drawing/2014/main" id="{B9E85259-FF34-DB92-6C05-165F73DFFB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369969"/>
              </p:ext>
            </p:extLst>
          </p:nvPr>
        </p:nvGraphicFramePr>
        <p:xfrm>
          <a:off x="677862" y="1930400"/>
          <a:ext cx="10374451" cy="431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>
            <a:extLst>
              <a:ext uri="{FF2B5EF4-FFF2-40B4-BE49-F238E27FC236}">
                <a16:creationId xmlns:a16="http://schemas.microsoft.com/office/drawing/2014/main" id="{9BDFC519-A9F9-4CE1-4E8B-035E4C56D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2" y="609600"/>
            <a:ext cx="1000661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				Servicios Profesionales</a:t>
            </a:r>
            <a:br>
              <a:rPr lang="es-ES" dirty="0"/>
            </a:br>
            <a:br>
              <a:rPr lang="es-ES" dirty="0"/>
            </a:br>
            <a:r>
              <a:rPr lang="es-ES" sz="3100" b="1" kern="1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Regulatorio y societario:</a:t>
            </a:r>
            <a:endParaRPr lang="es-ES" sz="3100" dirty="0"/>
          </a:p>
        </p:txBody>
      </p:sp>
      <p:pic>
        <p:nvPicPr>
          <p:cNvPr id="5" name="Imagen 4" descr="Imagen que contiene botella, firmar, comida, camioneta&#10;&#10;Descripción generada automáticamente">
            <a:extLst>
              <a:ext uri="{FF2B5EF4-FFF2-40B4-BE49-F238E27FC236}">
                <a16:creationId xmlns:a16="http://schemas.microsoft.com/office/drawing/2014/main" id="{284E7590-B693-264A-7FE9-1F1955E62B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1257" y="716796"/>
            <a:ext cx="1489396" cy="110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246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F69301-CA70-6C4A-DDBF-CA41C12640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0D534-1488-8C1A-973C-55803ECCAD85}"/>
              </a:ext>
            </a:extLst>
          </p:cNvPr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sz="3200" b="1" dirty="0"/>
              <a:t>Servicios </a:t>
            </a:r>
            <a:r>
              <a:rPr lang="en-US" sz="3200" b="1" dirty="0" err="1"/>
              <a:t>Profesionales</a:t>
            </a:r>
            <a:br>
              <a:rPr lang="en-US" sz="2800" dirty="0"/>
            </a:br>
            <a:r>
              <a:rPr lang="en-US" sz="2800" b="1" dirty="0" err="1">
                <a:effectLst/>
              </a:rPr>
              <a:t>Responsabilidad</a:t>
            </a:r>
            <a:r>
              <a:rPr lang="en-US" sz="2800" b="1" dirty="0">
                <a:effectLst/>
              </a:rPr>
              <a:t> civil y Derecho de </a:t>
            </a:r>
            <a:r>
              <a:rPr lang="en-US" sz="2800" b="1" dirty="0" err="1">
                <a:effectLst/>
              </a:rPr>
              <a:t>daños</a:t>
            </a:r>
            <a:r>
              <a:rPr lang="en-US" sz="2800" b="1" dirty="0">
                <a:effectLst/>
              </a:rPr>
              <a:t>:</a:t>
            </a:r>
            <a:endParaRPr lang="en-US" sz="2800" dirty="0">
              <a:effectLst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800" dirty="0"/>
          </a:p>
        </p:txBody>
      </p:sp>
      <p:pic>
        <p:nvPicPr>
          <p:cNvPr id="5" name="Imagen 4" descr="Imagen que contiene botella, firmar, comida, camioneta&#10;&#10;Descripción generada automáticamente">
            <a:extLst>
              <a:ext uri="{FF2B5EF4-FFF2-40B4-BE49-F238E27FC236}">
                <a16:creationId xmlns:a16="http://schemas.microsoft.com/office/drawing/2014/main" id="{3703295C-94C6-9436-4616-D3F764574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099" y="2918089"/>
            <a:ext cx="2915973" cy="2165109"/>
          </a:xfrm>
          <a:prstGeom prst="rect">
            <a:avLst/>
          </a:prstGeom>
        </p:spPr>
      </p:pic>
      <p:graphicFrame>
        <p:nvGraphicFramePr>
          <p:cNvPr id="7" name="Marcador de contenido 2">
            <a:extLst>
              <a:ext uri="{FF2B5EF4-FFF2-40B4-BE49-F238E27FC236}">
                <a16:creationId xmlns:a16="http://schemas.microsoft.com/office/drawing/2014/main" id="{429E248E-B08A-C4EC-D044-C720EE0261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853534"/>
              </p:ext>
            </p:extLst>
          </p:nvPr>
        </p:nvGraphicFramePr>
        <p:xfrm>
          <a:off x="4063160" y="2160589"/>
          <a:ext cx="5207839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34071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botella, firmar, comida, camioneta&#10;&#10;Descripción generada automáticamente">
            <a:extLst>
              <a:ext uri="{FF2B5EF4-FFF2-40B4-BE49-F238E27FC236}">
                <a16:creationId xmlns:a16="http://schemas.microsoft.com/office/drawing/2014/main" id="{B9414DB0-4EC3-662F-54F3-3C8779EF8F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9091" t="18474" b="12655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31AF5A33-5C3E-4B00-B636-470C37CD0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1D4F4279-6CB8-4935-B70E-47B0D4BF7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24188" y="0"/>
            <a:ext cx="9372600" cy="6858000"/>
          </a:xfrm>
          <a:prstGeom prst="parallelogram">
            <a:avLst>
              <a:gd name="adj" fmla="val 14937"/>
            </a:avLst>
          </a:prstGeom>
          <a:solidFill>
            <a:schemeClr val="bg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26709FF-BC45-4BDA-88FE-6727BCBD9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3B53C46-807E-496A-8ACD-66372ECA65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23">
            <a:extLst>
              <a:ext uri="{FF2B5EF4-FFF2-40B4-BE49-F238E27FC236}">
                <a16:creationId xmlns:a16="http://schemas.microsoft.com/office/drawing/2014/main" id="{BD4BEF6F-1F5D-425B-B942-CE0EC90D3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11E54FB-19B8-5BD5-C0A7-30D0407071A3}"/>
              </a:ext>
            </a:extLst>
          </p:cNvPr>
          <p:cNvSpPr txBox="1">
            <a:spLocks/>
          </p:cNvSpPr>
          <p:nvPr/>
        </p:nvSpPr>
        <p:spPr>
          <a:xfrm>
            <a:off x="2786047" y="609600"/>
            <a:ext cx="6487955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sz="3200" b="1" dirty="0"/>
              <a:t>Servicios </a:t>
            </a:r>
            <a:r>
              <a:rPr lang="en-US" sz="3200" b="1" dirty="0" err="1"/>
              <a:t>Profesionales</a:t>
            </a:r>
            <a:br>
              <a:rPr lang="en-US" sz="2800" dirty="0"/>
            </a:br>
            <a:r>
              <a:rPr lang="en-US" sz="2800" b="1" dirty="0">
                <a:effectLst/>
              </a:rPr>
              <a:t>Seguro de </a:t>
            </a:r>
            <a:r>
              <a:rPr lang="en-US" sz="2800" b="1" dirty="0" err="1">
                <a:effectLst/>
              </a:rPr>
              <a:t>vida</a:t>
            </a:r>
            <a:r>
              <a:rPr lang="en-US" sz="2800" b="1" dirty="0">
                <a:effectLst/>
              </a:rPr>
              <a:t>:</a:t>
            </a:r>
            <a:endParaRPr lang="en-US" sz="280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800" dirty="0"/>
          </a:p>
        </p:txBody>
      </p:sp>
      <p:sp>
        <p:nvSpPr>
          <p:cNvPr id="22" name="Rectangle 25">
            <a:extLst>
              <a:ext uri="{FF2B5EF4-FFF2-40B4-BE49-F238E27FC236}">
                <a16:creationId xmlns:a16="http://schemas.microsoft.com/office/drawing/2014/main" id="{17D310E3-BA9A-4243-B504-0D1F62206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E866FCBB-59B5-4CDF-BEE6-6338244409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6AC675E8-14B6-40FA-B3B3-C1E2E39D2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56989EBF-8722-45B6-80BA-3B62833E4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C9F3575-4D35-4C55-93E6-A0BB647C5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868C8FD7-A917-4543-8961-F5EB09C275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graphicFrame>
        <p:nvGraphicFramePr>
          <p:cNvPr id="7" name="Marcador de contenido 2">
            <a:extLst>
              <a:ext uri="{FF2B5EF4-FFF2-40B4-BE49-F238E27FC236}">
                <a16:creationId xmlns:a16="http://schemas.microsoft.com/office/drawing/2014/main" id="{186F0817-0F75-9002-CF6E-E7BF1A6B85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043562"/>
              </p:ext>
            </p:extLst>
          </p:nvPr>
        </p:nvGraphicFramePr>
        <p:xfrm>
          <a:off x="2786047" y="2159000"/>
          <a:ext cx="6487955" cy="3882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72208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1A4185-9666-D6D3-B4B3-DFCF6233377B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s-ES" sz="1800" dirty="0"/>
              <a:t>La calidad del servicio y la colaboración cercana y disponibilidad con el cliente son los criterios relevantes en todas nuestras actuaciones.</a:t>
            </a:r>
          </a:p>
          <a:p>
            <a:pPr marL="114300" indent="0" algn="just">
              <a:buNone/>
            </a:pPr>
            <a:r>
              <a:rPr lang="es-ES" sz="1800" dirty="0"/>
              <a:t>Resolvemos en el mismo día todas aquellas consultas que se puedan contestar verbalmente. Plazo máximo de 48 horas cuando sea preciso un escrito.</a:t>
            </a:r>
          </a:p>
          <a:p>
            <a:pPr marL="114300" indent="0" algn="just">
              <a:buNone/>
            </a:pPr>
            <a:r>
              <a:rPr lang="es-ES" sz="1800" dirty="0"/>
              <a:t>dictámenes que requieran un análisis más detallado, será acordado con la entidad un plazo dependiendo de la urgencia de cada tema.</a:t>
            </a:r>
          </a:p>
          <a:p>
            <a:pPr marL="114300" indent="0" algn="just">
              <a:buNone/>
            </a:pPr>
            <a:r>
              <a:rPr lang="es-ES" sz="1800" dirty="0"/>
              <a:t>Nuestra filosofía se rige por mantener una estrecha colaboración y cercanía con el cliente</a:t>
            </a:r>
          </a:p>
          <a:p>
            <a:pPr marL="114300" indent="0" algn="just">
              <a:buNone/>
            </a:pPr>
            <a:r>
              <a:rPr lang="es-ES" sz="1800" dirty="0"/>
              <a:t>La actualización se garantizará a través del envío de alertas y artículos, nuestra </a:t>
            </a:r>
            <a:r>
              <a:rPr lang="es-ES" sz="1800" b="1" dirty="0"/>
              <a:t>“</a:t>
            </a:r>
            <a:r>
              <a:rPr lang="es-ES" sz="1800" b="1" dirty="0" err="1"/>
              <a:t>Newsletter</a:t>
            </a:r>
            <a:r>
              <a:rPr lang="es-ES" sz="1800" b="1" dirty="0"/>
              <a:t>”</a:t>
            </a:r>
            <a:r>
              <a:rPr lang="es-ES" sz="1800" dirty="0"/>
              <a:t>, </a:t>
            </a:r>
            <a:r>
              <a:rPr lang="es-ES" dirty="0"/>
              <a:t>y </a:t>
            </a:r>
            <a:r>
              <a:rPr lang="es-ES" sz="1800" dirty="0"/>
              <a:t>en los “Seminarios Especializados” impartidos por los profesionales del Departamento a lo largo del año</a:t>
            </a:r>
            <a:endParaRPr lang="es-ES" dirty="0"/>
          </a:p>
        </p:txBody>
      </p:sp>
      <p:pic>
        <p:nvPicPr>
          <p:cNvPr id="5" name="Imagen 4" descr="Imagen que contiene botella, firmar, comida, camioneta&#10;&#10;Descripción generada automáticamente">
            <a:extLst>
              <a:ext uri="{FF2B5EF4-FFF2-40B4-BE49-F238E27FC236}">
                <a16:creationId xmlns:a16="http://schemas.microsoft.com/office/drawing/2014/main" id="{B91C2EAB-2327-20F3-3805-2EFAB734D5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9091" t="18474" b="12655"/>
          <a:stretch/>
        </p:blipFill>
        <p:spPr>
          <a:xfrm>
            <a:off x="1" y="8477"/>
            <a:ext cx="12191999" cy="6857990"/>
          </a:xfrm>
          <a:prstGeom prst="rect">
            <a:avLst/>
          </a:prstGeom>
        </p:spPr>
      </p:pic>
      <p:sp>
        <p:nvSpPr>
          <p:cNvPr id="11" name="Isosceles Triangle 13">
            <a:extLst>
              <a:ext uri="{FF2B5EF4-FFF2-40B4-BE49-F238E27FC236}">
                <a16:creationId xmlns:a16="http://schemas.microsoft.com/office/drawing/2014/main" id="{31AF5A33-5C3E-4B00-B636-470C37CD0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12" name="Parallelogram 15">
            <a:extLst>
              <a:ext uri="{FF2B5EF4-FFF2-40B4-BE49-F238E27FC236}">
                <a16:creationId xmlns:a16="http://schemas.microsoft.com/office/drawing/2014/main" id="{1D4F4279-6CB8-4935-B70E-47B0D4BF7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24188" y="0"/>
            <a:ext cx="9372600" cy="6858000"/>
          </a:xfrm>
          <a:prstGeom prst="parallelogram">
            <a:avLst>
              <a:gd name="adj" fmla="val 14937"/>
            </a:avLst>
          </a:prstGeom>
          <a:solidFill>
            <a:schemeClr val="bg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126709FF-BC45-4BDA-88FE-6727BCBD9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9">
            <a:extLst>
              <a:ext uri="{FF2B5EF4-FFF2-40B4-BE49-F238E27FC236}">
                <a16:creationId xmlns:a16="http://schemas.microsoft.com/office/drawing/2014/main" id="{43B53C46-807E-496A-8ACD-66372ECA65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23">
            <a:extLst>
              <a:ext uri="{FF2B5EF4-FFF2-40B4-BE49-F238E27FC236}">
                <a16:creationId xmlns:a16="http://schemas.microsoft.com/office/drawing/2014/main" id="{BD4BEF6F-1F5D-425B-B942-CE0EC90D3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C032E3-1F53-5F3B-7E68-C6B323B4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5617" y="142888"/>
            <a:ext cx="6487955" cy="1320800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sz="3600" b="1" dirty="0"/>
              <a:t>Servicios </a:t>
            </a:r>
            <a:r>
              <a:rPr lang="en-US" sz="3600" b="1" dirty="0" err="1"/>
              <a:t>Profesionales</a:t>
            </a:r>
            <a:br>
              <a:rPr lang="en-US" sz="3200" dirty="0"/>
            </a:br>
            <a:r>
              <a:rPr lang="es-ES" sz="3100" b="1" kern="1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Seguro de caución:</a:t>
            </a:r>
            <a:b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>
              <a:effectLst/>
            </a:endParaRPr>
          </a:p>
        </p:txBody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17D310E3-BA9A-4243-B504-0D1F62206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1" name="Isosceles Triangle 25">
            <a:extLst>
              <a:ext uri="{FF2B5EF4-FFF2-40B4-BE49-F238E27FC236}">
                <a16:creationId xmlns:a16="http://schemas.microsoft.com/office/drawing/2014/main" id="{E866FCBB-59B5-4CDF-BEE6-6338244409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6AC675E8-14B6-40FA-B3B3-C1E2E39D2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5" name="Rectangle 28">
            <a:extLst>
              <a:ext uri="{FF2B5EF4-FFF2-40B4-BE49-F238E27FC236}">
                <a16:creationId xmlns:a16="http://schemas.microsoft.com/office/drawing/2014/main" id="{56989EBF-8722-45B6-80BA-3B62833E4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7" name="Rectangle 29">
            <a:extLst>
              <a:ext uri="{FF2B5EF4-FFF2-40B4-BE49-F238E27FC236}">
                <a16:creationId xmlns:a16="http://schemas.microsoft.com/office/drawing/2014/main" id="{7C9F3575-4D35-4C55-93E6-A0BB647C5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9" name="Isosceles Triangle 33">
            <a:extLst>
              <a:ext uri="{FF2B5EF4-FFF2-40B4-BE49-F238E27FC236}">
                <a16:creationId xmlns:a16="http://schemas.microsoft.com/office/drawing/2014/main" id="{868C8FD7-A917-4543-8961-F5EB09C275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graphicFrame>
        <p:nvGraphicFramePr>
          <p:cNvPr id="31" name="Marcador de contenido 2">
            <a:extLst>
              <a:ext uri="{FF2B5EF4-FFF2-40B4-BE49-F238E27FC236}">
                <a16:creationId xmlns:a16="http://schemas.microsoft.com/office/drawing/2014/main" id="{0307DF19-ABCE-B2FC-26DD-ABAA5E525F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533835"/>
              </p:ext>
            </p:extLst>
          </p:nvPr>
        </p:nvGraphicFramePr>
        <p:xfrm>
          <a:off x="168965" y="1476374"/>
          <a:ext cx="11821663" cy="523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Imagen 5" descr="Imagen que contiene botella, firmar, comida, camioneta&#10;&#10;Descripción generada automáticamente">
            <a:extLst>
              <a:ext uri="{FF2B5EF4-FFF2-40B4-BE49-F238E27FC236}">
                <a16:creationId xmlns:a16="http://schemas.microsoft.com/office/drawing/2014/main" id="{B2417C8B-2FF6-F794-1AE3-FC2B6BDA58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1233" y="150892"/>
            <a:ext cx="1489396" cy="110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959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7F309AC3-BA01-9FDD-4EA7-C89A7D66E6FC}"/>
              </a:ext>
            </a:extLst>
          </p:cNvPr>
          <p:cNvSpPr txBox="1">
            <a:spLocks/>
          </p:cNvSpPr>
          <p:nvPr/>
        </p:nvSpPr>
        <p:spPr>
          <a:xfrm>
            <a:off x="2755617" y="142888"/>
            <a:ext cx="6487955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sz="5300" b="1" dirty="0" err="1"/>
              <a:t>Servicios</a:t>
            </a:r>
            <a:r>
              <a:rPr lang="en-US" sz="5300" b="1" dirty="0"/>
              <a:t> </a:t>
            </a:r>
            <a:r>
              <a:rPr lang="en-US" sz="5300" b="1" dirty="0" err="1"/>
              <a:t>Profesionales</a:t>
            </a:r>
            <a:br>
              <a:rPr lang="en-US" sz="3200" dirty="0"/>
            </a:br>
            <a:r>
              <a:rPr lang="es-ES" sz="5300" b="1" kern="100" dirty="0"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Reaseguro:</a:t>
            </a:r>
            <a:br>
              <a:rPr lang="es-E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  <p:graphicFrame>
        <p:nvGraphicFramePr>
          <p:cNvPr id="9" name="Marcador de contenido 2">
            <a:extLst>
              <a:ext uri="{FF2B5EF4-FFF2-40B4-BE49-F238E27FC236}">
                <a16:creationId xmlns:a16="http://schemas.microsoft.com/office/drawing/2014/main" id="{76D6419B-4400-028E-CD84-5BB165E5E5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1834468"/>
              </p:ext>
            </p:extLst>
          </p:nvPr>
        </p:nvGraphicFramePr>
        <p:xfrm>
          <a:off x="168965" y="1476374"/>
          <a:ext cx="11821663" cy="523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9417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FE6CC-405E-1A43-6A89-5D94C1A4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0153" y="392316"/>
            <a:ext cx="8596668" cy="1320800"/>
          </a:xfrm>
        </p:spPr>
        <p:txBody>
          <a:bodyPr/>
          <a:lstStyle/>
          <a:p>
            <a:r>
              <a:rPr lang="es-ES" dirty="0"/>
              <a:t>Equipo profesional.</a:t>
            </a:r>
          </a:p>
        </p:txBody>
      </p:sp>
      <p:pic>
        <p:nvPicPr>
          <p:cNvPr id="29" name="Imagen 28" descr="Imagen que contiene botella, firmar, comida, camioneta&#10;&#10;Descripción generada automáticamente">
            <a:extLst>
              <a:ext uri="{FF2B5EF4-FFF2-40B4-BE49-F238E27FC236}">
                <a16:creationId xmlns:a16="http://schemas.microsoft.com/office/drawing/2014/main" id="{C38BDBC8-A44F-F550-79F6-4718A537E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689" y="420297"/>
            <a:ext cx="1489396" cy="1106408"/>
          </a:xfrm>
          <a:prstGeom prst="rect">
            <a:avLst/>
          </a:prstGeom>
        </p:spPr>
      </p:pic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1A0F9C00-4877-2B43-3D3D-DD35B83C78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316215"/>
              </p:ext>
            </p:extLst>
          </p:nvPr>
        </p:nvGraphicFramePr>
        <p:xfrm>
          <a:off x="914484" y="1052716"/>
          <a:ext cx="10363032" cy="5595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68612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B6F69A5-D6B5-286E-84C4-6AA51FA15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4FBA95-769C-5EA6-3E59-156F1C985BCA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s-ES" sz="1800" dirty="0"/>
              <a:t>La calidad del servicio y la colaboración cercana y disponibilidad con el cliente son los criterios relevantes en todas nuestras actuaciones.</a:t>
            </a:r>
          </a:p>
          <a:p>
            <a:pPr marL="114300" indent="0" algn="just">
              <a:buNone/>
            </a:pPr>
            <a:r>
              <a:rPr lang="es-ES" sz="1800" dirty="0"/>
              <a:t>Resolvemos en el mismo día todas aquellas consultas que se puedan contestar verbalmente. Plazo máximo de 48 horas cuando sea preciso un escrito.</a:t>
            </a:r>
          </a:p>
          <a:p>
            <a:pPr marL="114300" indent="0" algn="just">
              <a:buNone/>
            </a:pPr>
            <a:r>
              <a:rPr lang="es-ES" sz="1800" dirty="0"/>
              <a:t>dictámenes que requieran un análisis más detallado, será acordado con la entidad un plazo dependiendo de la urgencia de cada tema.</a:t>
            </a:r>
          </a:p>
          <a:p>
            <a:pPr marL="114300" indent="0" algn="just">
              <a:buNone/>
            </a:pPr>
            <a:r>
              <a:rPr lang="es-ES" sz="1800" dirty="0"/>
              <a:t>Nuestra filosofía se rige por mantener una estrecha colaboración y cercanía con el cliente</a:t>
            </a:r>
          </a:p>
          <a:p>
            <a:pPr marL="114300" indent="0" algn="just">
              <a:buNone/>
            </a:pPr>
            <a:r>
              <a:rPr lang="es-ES" sz="1800" dirty="0"/>
              <a:t>La actualización se garantizará a través del envío de alertas y artículos, nuestra </a:t>
            </a:r>
            <a:r>
              <a:rPr lang="es-ES" sz="1800" b="1" dirty="0"/>
              <a:t>“</a:t>
            </a:r>
            <a:r>
              <a:rPr lang="es-ES" sz="1800" b="1" dirty="0" err="1"/>
              <a:t>Newsletter</a:t>
            </a:r>
            <a:r>
              <a:rPr lang="es-ES" sz="1800" b="1" dirty="0"/>
              <a:t>”</a:t>
            </a:r>
            <a:r>
              <a:rPr lang="es-ES" sz="1800" dirty="0"/>
              <a:t>, </a:t>
            </a:r>
            <a:r>
              <a:rPr lang="es-ES" dirty="0"/>
              <a:t>y </a:t>
            </a:r>
            <a:r>
              <a:rPr lang="es-ES" sz="1800" dirty="0"/>
              <a:t>en los “Seminarios Especializados” impartidos por los profesionales del Departamento a lo largo del año</a:t>
            </a:r>
            <a:endParaRPr lang="es-ES" dirty="0"/>
          </a:p>
        </p:txBody>
      </p:sp>
      <p:pic>
        <p:nvPicPr>
          <p:cNvPr id="5" name="Imagen 4" descr="Imagen que contiene botella, firmar, comida, camioneta&#10;&#10;Descripción generada automáticamente">
            <a:extLst>
              <a:ext uri="{FF2B5EF4-FFF2-40B4-BE49-F238E27FC236}">
                <a16:creationId xmlns:a16="http://schemas.microsoft.com/office/drawing/2014/main" id="{CFFC6489-85A2-537F-7EE7-F2674897F1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9091" t="18474" b="12655"/>
          <a:stretch/>
        </p:blipFill>
        <p:spPr>
          <a:xfrm>
            <a:off x="1" y="8477"/>
            <a:ext cx="12191999" cy="6857990"/>
          </a:xfrm>
          <a:prstGeom prst="rect">
            <a:avLst/>
          </a:prstGeom>
        </p:spPr>
      </p:pic>
      <p:sp>
        <p:nvSpPr>
          <p:cNvPr id="11" name="Isosceles Triangle 13">
            <a:extLst>
              <a:ext uri="{FF2B5EF4-FFF2-40B4-BE49-F238E27FC236}">
                <a16:creationId xmlns:a16="http://schemas.microsoft.com/office/drawing/2014/main" id="{1770E39D-CE49-2788-F997-1B6BAA0CF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12" name="Parallelogram 15">
            <a:extLst>
              <a:ext uri="{FF2B5EF4-FFF2-40B4-BE49-F238E27FC236}">
                <a16:creationId xmlns:a16="http://schemas.microsoft.com/office/drawing/2014/main" id="{E03DE72D-4F73-AE96-E5D9-73327C855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24188" y="0"/>
            <a:ext cx="9372600" cy="6858000"/>
          </a:xfrm>
          <a:prstGeom prst="parallelogram">
            <a:avLst>
              <a:gd name="adj" fmla="val 14937"/>
            </a:avLst>
          </a:prstGeom>
          <a:solidFill>
            <a:schemeClr val="bg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9E24AEC0-E5B5-6AA6-F656-716195D68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9">
            <a:extLst>
              <a:ext uri="{FF2B5EF4-FFF2-40B4-BE49-F238E27FC236}">
                <a16:creationId xmlns:a16="http://schemas.microsoft.com/office/drawing/2014/main" id="{C09878A5-43E2-A8C6-AB3F-2E748A962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23">
            <a:extLst>
              <a:ext uri="{FF2B5EF4-FFF2-40B4-BE49-F238E27FC236}">
                <a16:creationId xmlns:a16="http://schemas.microsoft.com/office/drawing/2014/main" id="{9F569077-A2B4-0A6E-B767-68D0A88DBC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8398AB-7197-BBF4-5195-2EF83001E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47" y="0"/>
            <a:ext cx="6487955" cy="1320800"/>
          </a:xfrm>
        </p:spPr>
        <p:txBody>
          <a:bodyPr anchor="t">
            <a:normAutofit fontScale="90000"/>
          </a:bodyPr>
          <a:lstStyle/>
          <a:p>
            <a:pPr algn="ctr"/>
            <a:br>
              <a:rPr lang="es-ES" dirty="0"/>
            </a:br>
            <a:r>
              <a:rPr lang="es-ES" dirty="0"/>
              <a:t>Clientes de Belzuz Abogados más relevantes del sector asegurador</a:t>
            </a:r>
          </a:p>
        </p:txBody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46998D7E-DF42-0100-5C6A-DA68416D7D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1" name="Isosceles Triangle 25">
            <a:extLst>
              <a:ext uri="{FF2B5EF4-FFF2-40B4-BE49-F238E27FC236}">
                <a16:creationId xmlns:a16="http://schemas.microsoft.com/office/drawing/2014/main" id="{15A9C129-024F-D259-5A76-4E2E767E1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973300DE-A18B-1759-6392-7B2913984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5" name="Rectangle 28">
            <a:extLst>
              <a:ext uri="{FF2B5EF4-FFF2-40B4-BE49-F238E27FC236}">
                <a16:creationId xmlns:a16="http://schemas.microsoft.com/office/drawing/2014/main" id="{32A937CF-A650-7BFA-EBC3-70F64E8D8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7" name="Rectangle 29">
            <a:extLst>
              <a:ext uri="{FF2B5EF4-FFF2-40B4-BE49-F238E27FC236}">
                <a16:creationId xmlns:a16="http://schemas.microsoft.com/office/drawing/2014/main" id="{19693038-E3D3-7B76-F6DE-6DC68CB80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9" name="Isosceles Triangle 33">
            <a:extLst>
              <a:ext uri="{FF2B5EF4-FFF2-40B4-BE49-F238E27FC236}">
                <a16:creationId xmlns:a16="http://schemas.microsoft.com/office/drawing/2014/main" id="{44719723-0B20-A27D-FDAA-C335B87B0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23054AB1-79DD-C0CD-7382-AA7F9F98C61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21228" y="1803638"/>
            <a:ext cx="6032108" cy="2922186"/>
          </a:xfrm>
          <a:prstGeom prst="rect">
            <a:avLst/>
          </a:prstGeom>
          <a:noFill/>
        </p:spPr>
        <p:txBody>
          <a:bodyPr wrap="square" numCol="3">
            <a:spAutoFit/>
          </a:bodyPr>
          <a:lstStyle/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ALLIANZ VERSICHERUNGS AG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ALLIANZ IARD FRANCIA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AMEX  ESPAÑA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AMEX ASESORES DE SEGUROS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ASISA ASISTENCIA SANITARIA INTERPROVINCIAL DE SEGUROS S.A.U. - SUCURSAL EM PORTUGAL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ASISA VIDA SEGUROS, S.A.U., SUCURSAL EM PORTUGAL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ASISACARE PORTUGAL UNIPESSOAL LDA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ASSURANCES DE CRÉDIT MUTUEL (ACM)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BARYMONT GO CORREDURIA DE SEGUROS SOCIEDAD LIMITADA - SUCURSAL EM PORTUGAL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BBVA ALLIANZ SEGUROS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BERKLEY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CENTRO DE SEGUROS Y SERVICIOS CORREDURIA DE SEGUROS S.A.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CESCE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CHUBB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CNP ASSURANCES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FIATC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GBT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HDI GERLING NV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HDI GLOBAL SE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HISPANIA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INTERMUNDIAL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KEREIS IBERIA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MAAF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MARKEL INSURANCE SE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MARSH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MMA ASSURANCES MUTUELLES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MMA IARD S.A.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MAWDY (MAPFRE ASISTENCIA)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ONIX ASIGURARI, S.A.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OPTEVEN IBERIA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OPTEVEN ASSURANCES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RELYENS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VAN AMEYDE</a:t>
            </a:r>
          </a:p>
          <a:p>
            <a:pPr marL="180000" indent="-180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s-ES" sz="900" dirty="0"/>
              <a:t>WILLIS TOWERS WATSON</a:t>
            </a:r>
          </a:p>
        </p:txBody>
      </p:sp>
    </p:spTree>
    <p:extLst>
      <p:ext uri="{BB962C8B-B14F-4D97-AF65-F5344CB8AC3E}">
        <p14:creationId xmlns:p14="http://schemas.microsoft.com/office/powerpoint/2010/main" val="3230847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387</TotalTime>
  <Words>843</Words>
  <Application>Microsoft Office PowerPoint</Application>
  <PresentationFormat>Panorámica</PresentationFormat>
  <Paragraphs>104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Aptos</vt:lpstr>
      <vt:lpstr>Arial</vt:lpstr>
      <vt:lpstr>Calibri</vt:lpstr>
      <vt:lpstr>Segoe UI Historic</vt:lpstr>
      <vt:lpstr>Symbol</vt:lpstr>
      <vt:lpstr>Trebuchet MS</vt:lpstr>
      <vt:lpstr>Wingdings</vt:lpstr>
      <vt:lpstr>Wingdings 3</vt:lpstr>
      <vt:lpstr>Faceta</vt:lpstr>
      <vt:lpstr>Presentación de PowerPoint</vt:lpstr>
      <vt:lpstr>Presentación de PowerPoint</vt:lpstr>
      <vt:lpstr>    Servicios Profesionales  Regulatorio y societario:</vt:lpstr>
      <vt:lpstr>Presentación de PowerPoint</vt:lpstr>
      <vt:lpstr>Presentación de PowerPoint</vt:lpstr>
      <vt:lpstr>Servicios Profesionales Seguro de caución: </vt:lpstr>
      <vt:lpstr>Presentación de PowerPoint</vt:lpstr>
      <vt:lpstr>Equipo profesional.</vt:lpstr>
      <vt:lpstr> Clientes de Belzuz Abogados más relevantes del sector asegurador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Belzuz abogados.</dc:title>
  <dc:creator>Francisco Javier Rodriguez</dc:creator>
  <cp:lastModifiedBy>Cristina Perez Aguado</cp:lastModifiedBy>
  <cp:revision>44</cp:revision>
  <dcterms:created xsi:type="dcterms:W3CDTF">2024-03-05T12:17:44Z</dcterms:created>
  <dcterms:modified xsi:type="dcterms:W3CDTF">2025-02-11T16:12:55Z</dcterms:modified>
</cp:coreProperties>
</file>