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3"/>
  </p:notesMasterIdLst>
  <p:sldIdLst>
    <p:sldId id="257" r:id="rId5"/>
    <p:sldId id="270" r:id="rId6"/>
    <p:sldId id="263" r:id="rId7"/>
    <p:sldId id="271" r:id="rId8"/>
    <p:sldId id="268" r:id="rId9"/>
    <p:sldId id="267" r:id="rId10"/>
    <p:sldId id="273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94AA0-EC00-4908-9491-904CB11806F0}" v="11" dt="2025-05-19T12:42:29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Navas Vecino" userId="3b82f6a5-d17a-42dd-b4d5-24a38dedc4f3" providerId="ADAL" clId="{80194AA0-EC00-4908-9491-904CB11806F0}"/>
    <pc:docChg chg="custSel modSld">
      <pc:chgData name="Daniela Navas Vecino" userId="3b82f6a5-d17a-42dd-b4d5-24a38dedc4f3" providerId="ADAL" clId="{80194AA0-EC00-4908-9491-904CB11806F0}" dt="2025-05-19T12:42:29.788" v="167" actId="20577"/>
      <pc:docMkLst>
        <pc:docMk/>
      </pc:docMkLst>
      <pc:sldChg chg="modSp">
        <pc:chgData name="Daniela Navas Vecino" userId="3b82f6a5-d17a-42dd-b4d5-24a38dedc4f3" providerId="ADAL" clId="{80194AA0-EC00-4908-9491-904CB11806F0}" dt="2025-05-19T12:42:29.788" v="167" actId="20577"/>
        <pc:sldMkLst>
          <pc:docMk/>
          <pc:sldMk cId="831556611" sldId="272"/>
        </pc:sldMkLst>
        <pc:graphicFrameChg chg="mod">
          <ac:chgData name="Daniela Navas Vecino" userId="3b82f6a5-d17a-42dd-b4d5-24a38dedc4f3" providerId="ADAL" clId="{80194AA0-EC00-4908-9491-904CB11806F0}" dt="2025-05-19T12:42:29.788" v="167" actId="20577"/>
          <ac:graphicFrameMkLst>
            <pc:docMk/>
            <pc:sldMk cId="831556611" sldId="272"/>
            <ac:graphicFrameMk id="2" creationId="{71BFC3FF-45DC-248F-B31F-3D44C9C6E9D1}"/>
          </ac:graphicFrameMkLst>
        </pc:graphicFrameChg>
      </pc:sldChg>
      <pc:sldChg chg="addSp delSp modSp mod">
        <pc:chgData name="Daniela Navas Vecino" userId="3b82f6a5-d17a-42dd-b4d5-24a38dedc4f3" providerId="ADAL" clId="{80194AA0-EC00-4908-9491-904CB11806F0}" dt="2025-05-19T12:41:55.200" v="159" actId="1076"/>
        <pc:sldMkLst>
          <pc:docMk/>
          <pc:sldMk cId="103386768" sldId="273"/>
        </pc:sldMkLst>
        <pc:spChg chg="add mod">
          <ac:chgData name="Daniela Navas Vecino" userId="3b82f6a5-d17a-42dd-b4d5-24a38dedc4f3" providerId="ADAL" clId="{80194AA0-EC00-4908-9491-904CB11806F0}" dt="2025-05-19T12:41:19.942" v="147" actId="403"/>
          <ac:spMkLst>
            <pc:docMk/>
            <pc:sldMk cId="103386768" sldId="273"/>
            <ac:spMk id="30" creationId="{8FDF4F55-3308-5CAB-E907-C5110EAD02B5}"/>
          </ac:spMkLst>
        </pc:spChg>
        <pc:spChg chg="add mod">
          <ac:chgData name="Daniela Navas Vecino" userId="3b82f6a5-d17a-42dd-b4d5-24a38dedc4f3" providerId="ADAL" clId="{80194AA0-EC00-4908-9491-904CB11806F0}" dt="2025-05-19T12:41:55.200" v="159" actId="1076"/>
          <ac:spMkLst>
            <pc:docMk/>
            <pc:sldMk cId="103386768" sldId="273"/>
            <ac:spMk id="31" creationId="{D8580AD9-72B5-F9FE-D879-833DA18F9B2F}"/>
          </ac:spMkLst>
        </pc:spChg>
        <pc:picChg chg="add del">
          <ac:chgData name="Daniela Navas Vecino" userId="3b82f6a5-d17a-42dd-b4d5-24a38dedc4f3" providerId="ADAL" clId="{80194AA0-EC00-4908-9491-904CB11806F0}" dt="2025-05-19T12:37:30.537" v="1" actId="478"/>
          <ac:picMkLst>
            <pc:docMk/>
            <pc:sldMk cId="103386768" sldId="273"/>
            <ac:picMk id="29" creationId="{CD7F56DD-4824-7EA2-D25B-7A88E5771AA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C2EA9-A563-4692-9246-E15B8A61B1A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2B8A74B-6A45-4408-8AA0-AE49C96078CF}">
      <dgm:prSet custT="1"/>
      <dgm:spPr/>
      <dgm:t>
        <a:bodyPr/>
        <a:lstStyle/>
        <a:p>
          <a:r>
            <a:rPr lang="es-ES" sz="1400" noProof="0" dirty="0"/>
            <a:t>Departamento de </a:t>
          </a:r>
          <a:r>
            <a:rPr lang="en-US" sz="1400" dirty="0"/>
            <a:t>Trabalho com mais de 35 </a:t>
          </a:r>
          <a:r>
            <a:rPr lang="es-ES_tradnl" sz="1400" noProof="0" dirty="0"/>
            <a:t>anos </a:t>
          </a:r>
          <a:r>
            <a:rPr lang="en-US" sz="1400" dirty="0"/>
            <a:t>de </a:t>
          </a:r>
          <a:r>
            <a:rPr lang="en-US" sz="1400" dirty="0" err="1"/>
            <a:t>serviço </a:t>
          </a:r>
          <a:r>
            <a:rPr lang="en-US" sz="1400" dirty="0"/>
            <a:t>aos </a:t>
          </a:r>
          <a:r>
            <a:rPr lang="en-US" sz="1400" dirty="0" err="1"/>
            <a:t>nossos clientes</a:t>
          </a:r>
          <a:r>
            <a:rPr lang="en-US" sz="1400" dirty="0"/>
            <a:t>.</a:t>
          </a:r>
        </a:p>
      </dgm:t>
    </dgm:pt>
    <dgm:pt modelId="{5BA12F8D-476A-4D3D-BADC-46A0F9D28A37}" type="parTrans" cxnId="{730871C8-2D96-4C84-8402-0FE6E52816A6}">
      <dgm:prSet/>
      <dgm:spPr/>
      <dgm:t>
        <a:bodyPr/>
        <a:lstStyle/>
        <a:p>
          <a:endParaRPr lang="en-US"/>
        </a:p>
      </dgm:t>
    </dgm:pt>
    <dgm:pt modelId="{21D945EC-D293-425E-966B-BF745CA1575B}" type="sibTrans" cxnId="{730871C8-2D96-4C84-8402-0FE6E52816A6}">
      <dgm:prSet/>
      <dgm:spPr/>
      <dgm:t>
        <a:bodyPr/>
        <a:lstStyle/>
        <a:p>
          <a:endParaRPr lang="en-US"/>
        </a:p>
      </dgm:t>
    </dgm:pt>
    <dgm:pt modelId="{CC1BF9D5-03D9-420B-B07C-E322D8FDF214}">
      <dgm:prSet custT="1"/>
      <dgm:spPr/>
      <dgm:t>
        <a:bodyPr/>
        <a:lstStyle/>
        <a:p>
          <a:r>
            <a:rPr lang="en-US" sz="1400" dirty="0" err="1"/>
            <a:t>Agilidade</a:t>
          </a:r>
          <a:r>
            <a:rPr lang="en-US" sz="1400" dirty="0"/>
            <a:t>, </a:t>
          </a:r>
          <a:r>
            <a:rPr lang="en-US" sz="1400" dirty="0" err="1"/>
            <a:t>imediatismo </a:t>
          </a:r>
          <a:r>
            <a:rPr lang="en-US" sz="1400" dirty="0"/>
            <a:t>e qualidade.</a:t>
          </a:r>
        </a:p>
        <a:p>
          <a:r>
            <a:rPr lang="en-US" sz="1400" dirty="0"/>
            <a:t>Estes são os </a:t>
          </a:r>
          <a:r>
            <a:rPr lang="en-US" sz="1400" dirty="0" err="1"/>
            <a:t>nossos princípios</a:t>
          </a:r>
          <a:r>
            <a:rPr lang="en-US" sz="1100" dirty="0"/>
            <a:t>.</a:t>
          </a:r>
        </a:p>
      </dgm:t>
    </dgm:pt>
    <dgm:pt modelId="{E3E1FB38-838C-446D-BDAA-6B6E455E53D1}" type="parTrans" cxnId="{D3590905-4730-4095-A2FD-CFEEB926F489}">
      <dgm:prSet/>
      <dgm:spPr/>
      <dgm:t>
        <a:bodyPr/>
        <a:lstStyle/>
        <a:p>
          <a:endParaRPr lang="en-US"/>
        </a:p>
      </dgm:t>
    </dgm:pt>
    <dgm:pt modelId="{33588406-DB00-4E36-9A03-10302FF98E78}" type="sibTrans" cxnId="{D3590905-4730-4095-A2FD-CFEEB926F489}">
      <dgm:prSet/>
      <dgm:spPr/>
      <dgm:t>
        <a:bodyPr/>
        <a:lstStyle/>
        <a:p>
          <a:endParaRPr lang="en-US"/>
        </a:p>
      </dgm:t>
    </dgm:pt>
    <dgm:pt modelId="{AD3A4493-2719-402E-B65C-91BBF2C04968}">
      <dgm:prSet custT="1"/>
      <dgm:spPr/>
      <dgm:t>
        <a:bodyPr/>
        <a:lstStyle/>
        <a:p>
          <a:r>
            <a:rPr lang="en-US" sz="1400" dirty="0" err="1"/>
            <a:t>Aconselhamento </a:t>
          </a:r>
          <a:r>
            <a:rPr lang="en-US" sz="1400" dirty="0"/>
            <a:t>completo sobre </a:t>
          </a:r>
          <a:r>
            <a:rPr lang="en-US" sz="1400" dirty="0" err="1"/>
            <a:t>relações laborais </a:t>
          </a:r>
          <a:r>
            <a:rPr lang="en-US" sz="1400" dirty="0"/>
            <a:t>para </a:t>
          </a:r>
          <a:r>
            <a:rPr lang="en-US" sz="1400" dirty="0" err="1"/>
            <a:t>empresas</a:t>
          </a:r>
          <a:r>
            <a:rPr lang="en-US" sz="1400" dirty="0"/>
            <a:t>. </a:t>
          </a:r>
        </a:p>
      </dgm:t>
    </dgm:pt>
    <dgm:pt modelId="{2CE29527-07F9-4CC5-9D86-590FBF02917C}" type="parTrans" cxnId="{8B1E7174-271D-4ACD-8443-6903E83731A0}">
      <dgm:prSet/>
      <dgm:spPr/>
      <dgm:t>
        <a:bodyPr/>
        <a:lstStyle/>
        <a:p>
          <a:endParaRPr lang="en-US"/>
        </a:p>
      </dgm:t>
    </dgm:pt>
    <dgm:pt modelId="{1EBDF89D-D9EF-4F67-940E-F7CF43927DB1}" type="sibTrans" cxnId="{8B1E7174-271D-4ACD-8443-6903E83731A0}">
      <dgm:prSet/>
      <dgm:spPr/>
      <dgm:t>
        <a:bodyPr/>
        <a:lstStyle/>
        <a:p>
          <a:endParaRPr lang="en-US"/>
        </a:p>
      </dgm:t>
    </dgm:pt>
    <dgm:pt modelId="{B60EF68F-85C1-4571-9F19-5EFF100C6638}">
      <dgm:prSet custT="1"/>
      <dgm:spPr/>
      <dgm:t>
        <a:bodyPr/>
        <a:lstStyle/>
        <a:p>
          <a:pPr algn="just"/>
          <a:r>
            <a:rPr lang="en-US" sz="1400" dirty="0" err="1"/>
            <a:t>Vasta experiência processual </a:t>
          </a:r>
          <a:r>
            <a:rPr lang="en-US" sz="1400" dirty="0"/>
            <a:t>em </a:t>
          </a:r>
          <a:r>
            <a:rPr lang="en-US" sz="1400" dirty="0" err="1"/>
            <a:t>todas as instâncias </a:t>
          </a:r>
          <a:r>
            <a:rPr lang="en-US" sz="1400" dirty="0"/>
            <a:t>da </a:t>
          </a:r>
          <a:r>
            <a:rPr lang="en-US" sz="1400" dirty="0" err="1"/>
            <a:t>Jurisdição </a:t>
          </a:r>
          <a:r>
            <a:rPr lang="en-US" sz="1400" dirty="0"/>
            <a:t>Social.</a:t>
          </a:r>
        </a:p>
      </dgm:t>
    </dgm:pt>
    <dgm:pt modelId="{93224600-F7BB-4D50-9CE6-003785037529}" type="parTrans" cxnId="{A629B9A5-3DA6-40D7-A695-4A3EC6B61929}">
      <dgm:prSet/>
      <dgm:spPr/>
      <dgm:t>
        <a:bodyPr/>
        <a:lstStyle/>
        <a:p>
          <a:endParaRPr lang="en-US"/>
        </a:p>
      </dgm:t>
    </dgm:pt>
    <dgm:pt modelId="{DCC06FA2-A662-44B4-BD36-292E5AC6CBC4}" type="sibTrans" cxnId="{A629B9A5-3DA6-40D7-A695-4A3EC6B61929}">
      <dgm:prSet/>
      <dgm:spPr/>
      <dgm:t>
        <a:bodyPr/>
        <a:lstStyle/>
        <a:p>
          <a:endParaRPr lang="en-US"/>
        </a:p>
      </dgm:t>
    </dgm:pt>
    <dgm:pt modelId="{2C91F4DF-5452-439A-B330-013537A8E4FA}" type="pres">
      <dgm:prSet presAssocID="{3EEC2EA9-A563-4692-9246-E15B8A61B1AC}" presName="root" presStyleCnt="0">
        <dgm:presLayoutVars>
          <dgm:dir/>
          <dgm:resizeHandles val="exact"/>
        </dgm:presLayoutVars>
      </dgm:prSet>
      <dgm:spPr/>
    </dgm:pt>
    <dgm:pt modelId="{DE78B0EC-9525-4CB2-8393-2EE7F326F425}" type="pres">
      <dgm:prSet presAssocID="{3EEC2EA9-A563-4692-9246-E15B8A61B1AC}" presName="container" presStyleCnt="0">
        <dgm:presLayoutVars>
          <dgm:dir/>
          <dgm:resizeHandles val="exact"/>
        </dgm:presLayoutVars>
      </dgm:prSet>
      <dgm:spPr/>
    </dgm:pt>
    <dgm:pt modelId="{2FA91FAE-B288-4883-8E08-AE4F0EB1E1E4}" type="pres">
      <dgm:prSet presAssocID="{32B8A74B-6A45-4408-8AA0-AE49C96078CF}" presName="compNode" presStyleCnt="0"/>
      <dgm:spPr/>
    </dgm:pt>
    <dgm:pt modelId="{AA18E75F-EEF9-45D0-8FD1-2A446D7A0D91}" type="pres">
      <dgm:prSet presAssocID="{32B8A74B-6A45-4408-8AA0-AE49C96078CF}" presName="iconBgRect" presStyleLbl="bgShp" presStyleIdx="0" presStyleCnt="4"/>
      <dgm:spPr/>
    </dgm:pt>
    <dgm:pt modelId="{2A5CA0A5-71C2-461B-8CA7-1DEF888CC160}" type="pres">
      <dgm:prSet presAssocID="{32B8A74B-6A45-4408-8AA0-AE49C96078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8C4B81A2-39B0-4184-BDA8-328B4F9D0268}" type="pres">
      <dgm:prSet presAssocID="{32B8A74B-6A45-4408-8AA0-AE49C96078CF}" presName="spaceRect" presStyleCnt="0"/>
      <dgm:spPr/>
    </dgm:pt>
    <dgm:pt modelId="{363F05D5-4FCC-4914-A836-CD5EEC7BA30D}" type="pres">
      <dgm:prSet presAssocID="{32B8A74B-6A45-4408-8AA0-AE49C96078CF}" presName="textRect" presStyleLbl="revTx" presStyleIdx="0" presStyleCnt="4">
        <dgm:presLayoutVars>
          <dgm:chMax val="1"/>
          <dgm:chPref val="1"/>
        </dgm:presLayoutVars>
      </dgm:prSet>
      <dgm:spPr/>
    </dgm:pt>
    <dgm:pt modelId="{EC838E9C-1C7F-48F6-B58E-C3C2FE5AF02C}" type="pres">
      <dgm:prSet presAssocID="{21D945EC-D293-425E-966B-BF745CA1575B}" presName="sibTrans" presStyleLbl="sibTrans2D1" presStyleIdx="0" presStyleCnt="0"/>
      <dgm:spPr/>
    </dgm:pt>
    <dgm:pt modelId="{B4F8D4FA-0B94-44FF-95B6-9670BEB1F70E}" type="pres">
      <dgm:prSet presAssocID="{CC1BF9D5-03D9-420B-B07C-E322D8FDF214}" presName="compNode" presStyleCnt="0"/>
      <dgm:spPr/>
    </dgm:pt>
    <dgm:pt modelId="{DB25C8FC-CB45-41EC-9923-E0EB3C6A578A}" type="pres">
      <dgm:prSet presAssocID="{CC1BF9D5-03D9-420B-B07C-E322D8FDF214}" presName="iconBgRect" presStyleLbl="bgShp" presStyleIdx="1" presStyleCnt="4"/>
      <dgm:spPr/>
    </dgm:pt>
    <dgm:pt modelId="{BD3AEDF7-5D92-4412-B80C-7C0D159EDE52}" type="pres">
      <dgm:prSet presAssocID="{CC1BF9D5-03D9-420B-B07C-E322D8FDF21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1F2F4FD2-3577-4EA9-9E0D-1DE3935FC81F}" type="pres">
      <dgm:prSet presAssocID="{CC1BF9D5-03D9-420B-B07C-E322D8FDF214}" presName="spaceRect" presStyleCnt="0"/>
      <dgm:spPr/>
    </dgm:pt>
    <dgm:pt modelId="{EBBD8066-A446-4AE4-AC8E-2B4FCB03A515}" type="pres">
      <dgm:prSet presAssocID="{CC1BF9D5-03D9-420B-B07C-E322D8FDF214}" presName="textRect" presStyleLbl="revTx" presStyleIdx="1" presStyleCnt="4">
        <dgm:presLayoutVars>
          <dgm:chMax val="1"/>
          <dgm:chPref val="1"/>
        </dgm:presLayoutVars>
      </dgm:prSet>
      <dgm:spPr/>
    </dgm:pt>
    <dgm:pt modelId="{2C6C6A7F-D04A-40F9-8669-3708E9E4BF9A}" type="pres">
      <dgm:prSet presAssocID="{33588406-DB00-4E36-9A03-10302FF98E78}" presName="sibTrans" presStyleLbl="sibTrans2D1" presStyleIdx="0" presStyleCnt="0"/>
      <dgm:spPr/>
    </dgm:pt>
    <dgm:pt modelId="{C4A87C4F-F87F-4212-BF60-0ED7E6BA292E}" type="pres">
      <dgm:prSet presAssocID="{AD3A4493-2719-402E-B65C-91BBF2C04968}" presName="compNode" presStyleCnt="0"/>
      <dgm:spPr/>
    </dgm:pt>
    <dgm:pt modelId="{48A6888D-F794-4D72-83DA-B21E59FD2476}" type="pres">
      <dgm:prSet presAssocID="{AD3A4493-2719-402E-B65C-91BBF2C04968}" presName="iconBgRect" presStyleLbl="bgShp" presStyleIdx="2" presStyleCnt="4"/>
      <dgm:spPr/>
    </dgm:pt>
    <dgm:pt modelId="{0195EE7B-20CB-4C0D-8B7F-733AF7C8AC18}" type="pres">
      <dgm:prSet presAssocID="{AD3A4493-2719-402E-B65C-91BBF2C0496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5293EFBE-61FD-4A2E-B82E-7652DBC26A62}" type="pres">
      <dgm:prSet presAssocID="{AD3A4493-2719-402E-B65C-91BBF2C04968}" presName="spaceRect" presStyleCnt="0"/>
      <dgm:spPr/>
    </dgm:pt>
    <dgm:pt modelId="{D05269A6-7C99-4BAB-801A-933904B1749A}" type="pres">
      <dgm:prSet presAssocID="{AD3A4493-2719-402E-B65C-91BBF2C04968}" presName="textRect" presStyleLbl="revTx" presStyleIdx="2" presStyleCnt="4">
        <dgm:presLayoutVars>
          <dgm:chMax val="1"/>
          <dgm:chPref val="1"/>
        </dgm:presLayoutVars>
      </dgm:prSet>
      <dgm:spPr/>
    </dgm:pt>
    <dgm:pt modelId="{360C54C4-1B44-4851-8534-DED22FEB7684}" type="pres">
      <dgm:prSet presAssocID="{1EBDF89D-D9EF-4F67-940E-F7CF43927DB1}" presName="sibTrans" presStyleLbl="sibTrans2D1" presStyleIdx="0" presStyleCnt="0"/>
      <dgm:spPr/>
    </dgm:pt>
    <dgm:pt modelId="{6D17C59A-7246-4C37-8AA4-87E4E025FFCC}" type="pres">
      <dgm:prSet presAssocID="{B60EF68F-85C1-4571-9F19-5EFF100C6638}" presName="compNode" presStyleCnt="0"/>
      <dgm:spPr/>
    </dgm:pt>
    <dgm:pt modelId="{0C881DDA-5542-4A17-A829-C89459582840}" type="pres">
      <dgm:prSet presAssocID="{B60EF68F-85C1-4571-9F19-5EFF100C6638}" presName="iconBgRect" presStyleLbl="bgShp" presStyleIdx="3" presStyleCnt="4"/>
      <dgm:spPr/>
    </dgm:pt>
    <dgm:pt modelId="{7667B169-4B2F-47F8-BED7-3EB7166B3464}" type="pres">
      <dgm:prSet presAssocID="{B60EF68F-85C1-4571-9F19-5EFF100C663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E5EAD69C-B660-458D-B220-E9E395EA84CC}" type="pres">
      <dgm:prSet presAssocID="{B60EF68F-85C1-4571-9F19-5EFF100C6638}" presName="spaceRect" presStyleCnt="0"/>
      <dgm:spPr/>
    </dgm:pt>
    <dgm:pt modelId="{2F344289-285C-4C36-883B-5701D301D29A}" type="pres">
      <dgm:prSet presAssocID="{B60EF68F-85C1-4571-9F19-5EFF100C663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3590905-4730-4095-A2FD-CFEEB926F489}" srcId="{3EEC2EA9-A563-4692-9246-E15B8A61B1AC}" destId="{CC1BF9D5-03D9-420B-B07C-E322D8FDF214}" srcOrd="1" destOrd="0" parTransId="{E3E1FB38-838C-446D-BDAA-6B6E455E53D1}" sibTransId="{33588406-DB00-4E36-9A03-10302FF98E78}"/>
    <dgm:cxn modelId="{138EFD0F-E4EE-4B6A-AB31-E319FFF19C9C}" type="presOf" srcId="{CC1BF9D5-03D9-420B-B07C-E322D8FDF214}" destId="{EBBD8066-A446-4AE4-AC8E-2B4FCB03A515}" srcOrd="0" destOrd="0" presId="urn:microsoft.com/office/officeart/2018/2/layout/IconCircleList"/>
    <dgm:cxn modelId="{DD2C7839-868F-4092-B60F-F95C58586CED}" type="presOf" srcId="{3EEC2EA9-A563-4692-9246-E15B8A61B1AC}" destId="{2C91F4DF-5452-439A-B330-013537A8E4FA}" srcOrd="0" destOrd="0" presId="urn:microsoft.com/office/officeart/2018/2/layout/IconCircleList"/>
    <dgm:cxn modelId="{E29C6D47-8A59-457C-AEA9-C9CEB8A6FD2A}" type="presOf" srcId="{AD3A4493-2719-402E-B65C-91BBF2C04968}" destId="{D05269A6-7C99-4BAB-801A-933904B1749A}" srcOrd="0" destOrd="0" presId="urn:microsoft.com/office/officeart/2018/2/layout/IconCircleList"/>
    <dgm:cxn modelId="{8B1E7174-271D-4ACD-8443-6903E83731A0}" srcId="{3EEC2EA9-A563-4692-9246-E15B8A61B1AC}" destId="{AD3A4493-2719-402E-B65C-91BBF2C04968}" srcOrd="2" destOrd="0" parTransId="{2CE29527-07F9-4CC5-9D86-590FBF02917C}" sibTransId="{1EBDF89D-D9EF-4F67-940E-F7CF43927DB1}"/>
    <dgm:cxn modelId="{F46C5B56-6BC9-444D-97EE-4CDF2CAD26C9}" type="presOf" srcId="{1EBDF89D-D9EF-4F67-940E-F7CF43927DB1}" destId="{360C54C4-1B44-4851-8534-DED22FEB7684}" srcOrd="0" destOrd="0" presId="urn:microsoft.com/office/officeart/2018/2/layout/IconCircleList"/>
    <dgm:cxn modelId="{53199E5A-D601-4336-81F1-E011A4F27A69}" type="presOf" srcId="{32B8A74B-6A45-4408-8AA0-AE49C96078CF}" destId="{363F05D5-4FCC-4914-A836-CD5EEC7BA30D}" srcOrd="0" destOrd="0" presId="urn:microsoft.com/office/officeart/2018/2/layout/IconCircleList"/>
    <dgm:cxn modelId="{EBBB6786-901B-430F-BA63-62913C0F0AD9}" type="presOf" srcId="{33588406-DB00-4E36-9A03-10302FF98E78}" destId="{2C6C6A7F-D04A-40F9-8669-3708E9E4BF9A}" srcOrd="0" destOrd="0" presId="urn:microsoft.com/office/officeart/2018/2/layout/IconCircleList"/>
    <dgm:cxn modelId="{A629B9A5-3DA6-40D7-A695-4A3EC6B61929}" srcId="{3EEC2EA9-A563-4692-9246-E15B8A61B1AC}" destId="{B60EF68F-85C1-4571-9F19-5EFF100C6638}" srcOrd="3" destOrd="0" parTransId="{93224600-F7BB-4D50-9CE6-003785037529}" sibTransId="{DCC06FA2-A662-44B4-BD36-292E5AC6CBC4}"/>
    <dgm:cxn modelId="{F300B5B6-D5AD-4D24-BD7A-CC4F993CD76B}" type="presOf" srcId="{21D945EC-D293-425E-966B-BF745CA1575B}" destId="{EC838E9C-1C7F-48F6-B58E-C3C2FE5AF02C}" srcOrd="0" destOrd="0" presId="urn:microsoft.com/office/officeart/2018/2/layout/IconCircleList"/>
    <dgm:cxn modelId="{730871C8-2D96-4C84-8402-0FE6E52816A6}" srcId="{3EEC2EA9-A563-4692-9246-E15B8A61B1AC}" destId="{32B8A74B-6A45-4408-8AA0-AE49C96078CF}" srcOrd="0" destOrd="0" parTransId="{5BA12F8D-476A-4D3D-BADC-46A0F9D28A37}" sibTransId="{21D945EC-D293-425E-966B-BF745CA1575B}"/>
    <dgm:cxn modelId="{D178CAC8-2429-460D-8E73-E54E8BB19525}" type="presOf" srcId="{B60EF68F-85C1-4571-9F19-5EFF100C6638}" destId="{2F344289-285C-4C36-883B-5701D301D29A}" srcOrd="0" destOrd="0" presId="urn:microsoft.com/office/officeart/2018/2/layout/IconCircleList"/>
    <dgm:cxn modelId="{5E0A70B3-C876-48C1-8C0E-94FC0F547B0D}" type="presParOf" srcId="{2C91F4DF-5452-439A-B330-013537A8E4FA}" destId="{DE78B0EC-9525-4CB2-8393-2EE7F326F425}" srcOrd="0" destOrd="0" presId="urn:microsoft.com/office/officeart/2018/2/layout/IconCircleList"/>
    <dgm:cxn modelId="{AA64F56F-7755-4A39-9CAE-AF1CF4F7D98A}" type="presParOf" srcId="{DE78B0EC-9525-4CB2-8393-2EE7F326F425}" destId="{2FA91FAE-B288-4883-8E08-AE4F0EB1E1E4}" srcOrd="0" destOrd="0" presId="urn:microsoft.com/office/officeart/2018/2/layout/IconCircleList"/>
    <dgm:cxn modelId="{23F62261-3A7E-4415-B94A-D6BA4A345C4C}" type="presParOf" srcId="{2FA91FAE-B288-4883-8E08-AE4F0EB1E1E4}" destId="{AA18E75F-EEF9-45D0-8FD1-2A446D7A0D91}" srcOrd="0" destOrd="0" presId="urn:microsoft.com/office/officeart/2018/2/layout/IconCircleList"/>
    <dgm:cxn modelId="{A40AC335-1CA4-484B-8F33-51B158AFA973}" type="presParOf" srcId="{2FA91FAE-B288-4883-8E08-AE4F0EB1E1E4}" destId="{2A5CA0A5-71C2-461B-8CA7-1DEF888CC160}" srcOrd="1" destOrd="0" presId="urn:microsoft.com/office/officeart/2018/2/layout/IconCircleList"/>
    <dgm:cxn modelId="{A759434B-4718-4FD0-9296-45C6711BEB69}" type="presParOf" srcId="{2FA91FAE-B288-4883-8E08-AE4F0EB1E1E4}" destId="{8C4B81A2-39B0-4184-BDA8-328B4F9D0268}" srcOrd="2" destOrd="0" presId="urn:microsoft.com/office/officeart/2018/2/layout/IconCircleList"/>
    <dgm:cxn modelId="{D2CDA08A-F3F2-4276-A4E3-2EBC602A2D38}" type="presParOf" srcId="{2FA91FAE-B288-4883-8E08-AE4F0EB1E1E4}" destId="{363F05D5-4FCC-4914-A836-CD5EEC7BA30D}" srcOrd="3" destOrd="0" presId="urn:microsoft.com/office/officeart/2018/2/layout/IconCircleList"/>
    <dgm:cxn modelId="{9CC0AD7D-A35D-49BE-9026-6261112F1AF8}" type="presParOf" srcId="{DE78B0EC-9525-4CB2-8393-2EE7F326F425}" destId="{EC838E9C-1C7F-48F6-B58E-C3C2FE5AF02C}" srcOrd="1" destOrd="0" presId="urn:microsoft.com/office/officeart/2018/2/layout/IconCircleList"/>
    <dgm:cxn modelId="{C7120AD2-84F8-4308-870A-F60A3A98B23E}" type="presParOf" srcId="{DE78B0EC-9525-4CB2-8393-2EE7F326F425}" destId="{B4F8D4FA-0B94-44FF-95B6-9670BEB1F70E}" srcOrd="2" destOrd="0" presId="urn:microsoft.com/office/officeart/2018/2/layout/IconCircleList"/>
    <dgm:cxn modelId="{97A96489-5E8E-41B4-8195-F7EFF87B7440}" type="presParOf" srcId="{B4F8D4FA-0B94-44FF-95B6-9670BEB1F70E}" destId="{DB25C8FC-CB45-41EC-9923-E0EB3C6A578A}" srcOrd="0" destOrd="0" presId="urn:microsoft.com/office/officeart/2018/2/layout/IconCircleList"/>
    <dgm:cxn modelId="{0C065CFE-F252-40E0-B2FE-EDEEE0CD90C1}" type="presParOf" srcId="{B4F8D4FA-0B94-44FF-95B6-9670BEB1F70E}" destId="{BD3AEDF7-5D92-4412-B80C-7C0D159EDE52}" srcOrd="1" destOrd="0" presId="urn:microsoft.com/office/officeart/2018/2/layout/IconCircleList"/>
    <dgm:cxn modelId="{006F5ABC-3A6E-4D5E-9D5E-BD1AFF207550}" type="presParOf" srcId="{B4F8D4FA-0B94-44FF-95B6-9670BEB1F70E}" destId="{1F2F4FD2-3577-4EA9-9E0D-1DE3935FC81F}" srcOrd="2" destOrd="0" presId="urn:microsoft.com/office/officeart/2018/2/layout/IconCircleList"/>
    <dgm:cxn modelId="{40A48CDF-1FE0-47C2-B782-7E1EF647EF6D}" type="presParOf" srcId="{B4F8D4FA-0B94-44FF-95B6-9670BEB1F70E}" destId="{EBBD8066-A446-4AE4-AC8E-2B4FCB03A515}" srcOrd="3" destOrd="0" presId="urn:microsoft.com/office/officeart/2018/2/layout/IconCircleList"/>
    <dgm:cxn modelId="{BBBF696A-1051-40CF-87DB-7F9E79887B13}" type="presParOf" srcId="{DE78B0EC-9525-4CB2-8393-2EE7F326F425}" destId="{2C6C6A7F-D04A-40F9-8669-3708E9E4BF9A}" srcOrd="3" destOrd="0" presId="urn:microsoft.com/office/officeart/2018/2/layout/IconCircleList"/>
    <dgm:cxn modelId="{429B9216-9D86-425E-AF37-5BFEC25DBF08}" type="presParOf" srcId="{DE78B0EC-9525-4CB2-8393-2EE7F326F425}" destId="{C4A87C4F-F87F-4212-BF60-0ED7E6BA292E}" srcOrd="4" destOrd="0" presId="urn:microsoft.com/office/officeart/2018/2/layout/IconCircleList"/>
    <dgm:cxn modelId="{1D0DD988-4402-4D43-BF12-E10ED6208894}" type="presParOf" srcId="{C4A87C4F-F87F-4212-BF60-0ED7E6BA292E}" destId="{48A6888D-F794-4D72-83DA-B21E59FD2476}" srcOrd="0" destOrd="0" presId="urn:microsoft.com/office/officeart/2018/2/layout/IconCircleList"/>
    <dgm:cxn modelId="{928DB24C-1803-4399-ABF2-9C1F9C59CC27}" type="presParOf" srcId="{C4A87C4F-F87F-4212-BF60-0ED7E6BA292E}" destId="{0195EE7B-20CB-4C0D-8B7F-733AF7C8AC18}" srcOrd="1" destOrd="0" presId="urn:microsoft.com/office/officeart/2018/2/layout/IconCircleList"/>
    <dgm:cxn modelId="{B9ADFDF7-72A7-489F-948A-354FAC21D604}" type="presParOf" srcId="{C4A87C4F-F87F-4212-BF60-0ED7E6BA292E}" destId="{5293EFBE-61FD-4A2E-B82E-7652DBC26A62}" srcOrd="2" destOrd="0" presId="urn:microsoft.com/office/officeart/2018/2/layout/IconCircleList"/>
    <dgm:cxn modelId="{D6423AD9-9CD1-4F77-BEE9-0880913DB547}" type="presParOf" srcId="{C4A87C4F-F87F-4212-BF60-0ED7E6BA292E}" destId="{D05269A6-7C99-4BAB-801A-933904B1749A}" srcOrd="3" destOrd="0" presId="urn:microsoft.com/office/officeart/2018/2/layout/IconCircleList"/>
    <dgm:cxn modelId="{1F32075B-3B7A-4C9F-8A6E-BBE5B560446D}" type="presParOf" srcId="{DE78B0EC-9525-4CB2-8393-2EE7F326F425}" destId="{360C54C4-1B44-4851-8534-DED22FEB7684}" srcOrd="5" destOrd="0" presId="urn:microsoft.com/office/officeart/2018/2/layout/IconCircleList"/>
    <dgm:cxn modelId="{1DD26E67-8AD3-43F2-A068-217AAEAE25B9}" type="presParOf" srcId="{DE78B0EC-9525-4CB2-8393-2EE7F326F425}" destId="{6D17C59A-7246-4C37-8AA4-87E4E025FFCC}" srcOrd="6" destOrd="0" presId="urn:microsoft.com/office/officeart/2018/2/layout/IconCircleList"/>
    <dgm:cxn modelId="{42259A12-DF7C-4EC3-9DAF-D51C4D60ED61}" type="presParOf" srcId="{6D17C59A-7246-4C37-8AA4-87E4E025FFCC}" destId="{0C881DDA-5542-4A17-A829-C89459582840}" srcOrd="0" destOrd="0" presId="urn:microsoft.com/office/officeart/2018/2/layout/IconCircleList"/>
    <dgm:cxn modelId="{6C0C2895-1595-46E2-B071-CE1302A0D50E}" type="presParOf" srcId="{6D17C59A-7246-4C37-8AA4-87E4E025FFCC}" destId="{7667B169-4B2F-47F8-BED7-3EB7166B3464}" srcOrd="1" destOrd="0" presId="urn:microsoft.com/office/officeart/2018/2/layout/IconCircleList"/>
    <dgm:cxn modelId="{0A327070-6E70-46BB-8D00-4297FBC37E20}" type="presParOf" srcId="{6D17C59A-7246-4C37-8AA4-87E4E025FFCC}" destId="{E5EAD69C-B660-458D-B220-E9E395EA84CC}" srcOrd="2" destOrd="0" presId="urn:microsoft.com/office/officeart/2018/2/layout/IconCircleList"/>
    <dgm:cxn modelId="{92D1DCE9-AB22-4B6C-8024-74644F31CF28}" type="presParOf" srcId="{6D17C59A-7246-4C37-8AA4-87E4E025FFCC}" destId="{2F344289-285C-4C36-883B-5701D301D29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FF54E-41AE-42D9-9EFD-D843D87C6D8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98ECA5-D31A-4640-BF76-DDD3F1934B2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dirty="0"/>
            <a:t>Alta </a:t>
          </a:r>
          <a:r>
            <a:rPr lang="es-ES" dirty="0" err="1"/>
            <a:t>Direção</a:t>
          </a:r>
          <a:r>
            <a:rPr lang="es-ES" dirty="0"/>
            <a:t> e expatriados.</a:t>
          </a:r>
          <a:endParaRPr lang="en-US" dirty="0"/>
        </a:p>
      </dgm:t>
    </dgm:pt>
    <dgm:pt modelId="{4FE0A113-6CC0-4707-AFF5-D10907302CAB}" type="parTrans" cxnId="{BA0EBA4B-7E5A-494D-9358-911AFF3183BD}">
      <dgm:prSet/>
      <dgm:spPr/>
      <dgm:t>
        <a:bodyPr/>
        <a:lstStyle/>
        <a:p>
          <a:pPr algn="ctr"/>
          <a:endParaRPr lang="en-US"/>
        </a:p>
      </dgm:t>
    </dgm:pt>
    <dgm:pt modelId="{5BF471B2-982F-4B7A-A3FC-4B8F9075DD1B}" type="sibTrans" cxnId="{BA0EBA4B-7E5A-494D-9358-911AFF3183BD}">
      <dgm:prSet/>
      <dgm:spPr/>
      <dgm:t>
        <a:bodyPr/>
        <a:lstStyle/>
        <a:p>
          <a:pPr algn="ctr"/>
          <a:endParaRPr lang="en-US"/>
        </a:p>
      </dgm:t>
    </dgm:pt>
    <dgm:pt modelId="{020455D4-632C-4C5A-A418-4F3B1E258A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 err="1"/>
            <a:t>Redação</a:t>
          </a:r>
          <a:r>
            <a:rPr lang="en-US" sz="1400" dirty="0"/>
            <a:t>, </a:t>
          </a:r>
          <a:r>
            <a:rPr lang="en-US" sz="1400" dirty="0" err="1"/>
            <a:t>revisão de cláusulas</a:t>
          </a:r>
          <a:r>
            <a:rPr lang="en-US" sz="1400" dirty="0"/>
            <a:t>, </a:t>
          </a:r>
          <a:r>
            <a:rPr lang="en-US" sz="1400" dirty="0" err="1"/>
            <a:t>rescisão </a:t>
          </a:r>
          <a:r>
            <a:rPr lang="en-US" sz="1400" dirty="0"/>
            <a:t>e </a:t>
          </a:r>
          <a:r>
            <a:rPr lang="en-US" sz="1400" dirty="0" err="1"/>
            <a:t>litígios </a:t>
          </a:r>
          <a:r>
            <a:rPr lang="en-US" sz="1400" dirty="0"/>
            <a:t>judiciais </a:t>
          </a:r>
        </a:p>
      </dgm:t>
    </dgm:pt>
    <dgm:pt modelId="{4DAD736D-89D4-4B03-B903-D6BE3A11C3CB}" type="parTrans" cxnId="{FCFA66D5-999A-4710-8784-F3512316F59F}">
      <dgm:prSet/>
      <dgm:spPr/>
      <dgm:t>
        <a:bodyPr/>
        <a:lstStyle/>
        <a:p>
          <a:pPr algn="ctr"/>
          <a:endParaRPr lang="en-US"/>
        </a:p>
      </dgm:t>
    </dgm:pt>
    <dgm:pt modelId="{7442E12D-0187-4F52-8093-9533853338D3}" type="sibTrans" cxnId="{FCFA66D5-999A-4710-8784-F3512316F59F}">
      <dgm:prSet/>
      <dgm:spPr/>
      <dgm:t>
        <a:bodyPr/>
        <a:lstStyle/>
        <a:p>
          <a:pPr algn="ctr"/>
          <a:endParaRPr lang="en-US"/>
        </a:p>
      </dgm:t>
    </dgm:pt>
    <dgm:pt modelId="{5AC0EAFD-C05F-425D-80F5-E2AB3755222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dirty="0"/>
            <a:t>Contratos.</a:t>
          </a:r>
          <a:endParaRPr lang="en-US" dirty="0"/>
        </a:p>
      </dgm:t>
    </dgm:pt>
    <dgm:pt modelId="{0A1A74A5-E256-4A63-B80E-908D43630207}" type="parTrans" cxnId="{EAC634E6-9FAA-48A7-A900-B0FACC11D405}">
      <dgm:prSet/>
      <dgm:spPr/>
      <dgm:t>
        <a:bodyPr/>
        <a:lstStyle/>
        <a:p>
          <a:pPr algn="ctr"/>
          <a:endParaRPr lang="en-US"/>
        </a:p>
      </dgm:t>
    </dgm:pt>
    <dgm:pt modelId="{FDDEF9C6-8841-45E3-A421-3649C626C129}" type="sibTrans" cxnId="{EAC634E6-9FAA-48A7-A900-B0FACC11D405}">
      <dgm:prSet/>
      <dgm:spPr/>
      <dgm:t>
        <a:bodyPr/>
        <a:lstStyle/>
        <a:p>
          <a:pPr algn="ctr"/>
          <a:endParaRPr lang="en-US"/>
        </a:p>
      </dgm:t>
    </dgm:pt>
    <dgm:pt modelId="{B9B682CC-94BA-470F-8DA7-2BB6722991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Aconselhamento 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sobre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modalidades contratuais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,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cláusulas complexas 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e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teletrabalho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rebuchet MS" panose="020B0603020202020204"/>
            <a:ea typeface="+mn-ea"/>
            <a:cs typeface="+mn-cs"/>
          </a:endParaRPr>
        </a:p>
      </dgm:t>
    </dgm:pt>
    <dgm:pt modelId="{93E38440-5C37-406C-AE99-80CE2EEA5FBA}" type="parTrans" cxnId="{E2236F17-5BCE-4174-BB4E-9596518F97EB}">
      <dgm:prSet/>
      <dgm:spPr/>
      <dgm:t>
        <a:bodyPr/>
        <a:lstStyle/>
        <a:p>
          <a:pPr algn="ctr"/>
          <a:endParaRPr lang="en-US"/>
        </a:p>
      </dgm:t>
    </dgm:pt>
    <dgm:pt modelId="{80B6BC5F-8C12-4E3A-86BC-3E414D5782E7}" type="sibTrans" cxnId="{E2236F17-5BCE-4174-BB4E-9596518F97EB}">
      <dgm:prSet/>
      <dgm:spPr/>
      <dgm:t>
        <a:bodyPr/>
        <a:lstStyle/>
        <a:p>
          <a:pPr algn="ctr"/>
          <a:endParaRPr lang="en-US"/>
        </a:p>
      </dgm:t>
    </dgm:pt>
    <dgm:pt modelId="{CB4267E9-3DBE-42D4-AF7D-8E6B8579003C}" type="pres">
      <dgm:prSet presAssocID="{8EEFF54E-41AE-42D9-9EFD-D843D87C6D8D}" presName="root" presStyleCnt="0">
        <dgm:presLayoutVars>
          <dgm:dir/>
          <dgm:resizeHandles val="exact"/>
        </dgm:presLayoutVars>
      </dgm:prSet>
      <dgm:spPr/>
    </dgm:pt>
    <dgm:pt modelId="{3DFCB6CC-CC29-4D82-AFA7-9C2511998872}" type="pres">
      <dgm:prSet presAssocID="{8A98ECA5-D31A-4640-BF76-DDD3F1934B23}" presName="compNode" presStyleCnt="0"/>
      <dgm:spPr/>
    </dgm:pt>
    <dgm:pt modelId="{358476FD-8DCA-4548-A485-9EA9D8662F10}" type="pres">
      <dgm:prSet presAssocID="{8A98ECA5-D31A-4640-BF76-DDD3F1934B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0957C1A8-222D-4A38-AC3B-5BCC2729E080}" type="pres">
      <dgm:prSet presAssocID="{8A98ECA5-D31A-4640-BF76-DDD3F1934B23}" presName="iconSpace" presStyleCnt="0"/>
      <dgm:spPr/>
    </dgm:pt>
    <dgm:pt modelId="{A7F99546-723D-4792-91A7-1BA14E89FD74}" type="pres">
      <dgm:prSet presAssocID="{8A98ECA5-D31A-4640-BF76-DDD3F1934B23}" presName="parTx" presStyleLbl="revTx" presStyleIdx="0" presStyleCnt="4">
        <dgm:presLayoutVars>
          <dgm:chMax val="0"/>
          <dgm:chPref val="0"/>
        </dgm:presLayoutVars>
      </dgm:prSet>
      <dgm:spPr/>
    </dgm:pt>
    <dgm:pt modelId="{DC8254C4-0EDE-413C-B853-F83C0A78CDD1}" type="pres">
      <dgm:prSet presAssocID="{8A98ECA5-D31A-4640-BF76-DDD3F1934B23}" presName="txSpace" presStyleCnt="0"/>
      <dgm:spPr/>
    </dgm:pt>
    <dgm:pt modelId="{B62F70E7-B84A-44BD-A863-C9227821455E}" type="pres">
      <dgm:prSet presAssocID="{8A98ECA5-D31A-4640-BF76-DDD3F1934B23}" presName="desTx" presStyleLbl="revTx" presStyleIdx="1" presStyleCnt="4">
        <dgm:presLayoutVars/>
      </dgm:prSet>
      <dgm:spPr/>
    </dgm:pt>
    <dgm:pt modelId="{0FA7F53D-839F-4DBA-BB02-1F7925E16CEB}" type="pres">
      <dgm:prSet presAssocID="{5BF471B2-982F-4B7A-A3FC-4B8F9075DD1B}" presName="sibTrans" presStyleCnt="0"/>
      <dgm:spPr/>
    </dgm:pt>
    <dgm:pt modelId="{5E97EDE2-72D6-43A8-960D-95CBF00FBC06}" type="pres">
      <dgm:prSet presAssocID="{5AC0EAFD-C05F-425D-80F5-E2AB37552229}" presName="compNode" presStyleCnt="0"/>
      <dgm:spPr/>
    </dgm:pt>
    <dgm:pt modelId="{39437F07-DF0A-4048-B3BC-DDF3990F56C0}" type="pres">
      <dgm:prSet presAssocID="{5AC0EAFD-C05F-425D-80F5-E2AB3755222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BD624083-D78C-457A-B103-7BB78AA57254}" type="pres">
      <dgm:prSet presAssocID="{5AC0EAFD-C05F-425D-80F5-E2AB37552229}" presName="iconSpace" presStyleCnt="0"/>
      <dgm:spPr/>
    </dgm:pt>
    <dgm:pt modelId="{9A762B32-12DE-491F-A84B-ABD321515166}" type="pres">
      <dgm:prSet presAssocID="{5AC0EAFD-C05F-425D-80F5-E2AB37552229}" presName="parTx" presStyleLbl="revTx" presStyleIdx="2" presStyleCnt="4">
        <dgm:presLayoutVars>
          <dgm:chMax val="0"/>
          <dgm:chPref val="0"/>
        </dgm:presLayoutVars>
      </dgm:prSet>
      <dgm:spPr/>
    </dgm:pt>
    <dgm:pt modelId="{41FF3D07-2685-48D7-8EDD-0B5C5E12340F}" type="pres">
      <dgm:prSet presAssocID="{5AC0EAFD-C05F-425D-80F5-E2AB37552229}" presName="txSpace" presStyleCnt="0"/>
      <dgm:spPr/>
    </dgm:pt>
    <dgm:pt modelId="{FC1A1CD7-5C21-4C3B-A32A-2B766B0BF917}" type="pres">
      <dgm:prSet presAssocID="{5AC0EAFD-C05F-425D-80F5-E2AB37552229}" presName="desTx" presStyleLbl="revTx" presStyleIdx="3" presStyleCnt="4">
        <dgm:presLayoutVars/>
      </dgm:prSet>
      <dgm:spPr/>
    </dgm:pt>
  </dgm:ptLst>
  <dgm:cxnLst>
    <dgm:cxn modelId="{852EC709-F83D-46DA-BB06-989C15D7611B}" type="presOf" srcId="{B9B682CC-94BA-470F-8DA7-2BB6722991B6}" destId="{FC1A1CD7-5C21-4C3B-A32A-2B766B0BF917}" srcOrd="0" destOrd="0" presId="urn:microsoft.com/office/officeart/2018/5/layout/CenteredIconLabelDescriptionList"/>
    <dgm:cxn modelId="{E2236F17-5BCE-4174-BB4E-9596518F97EB}" srcId="{5AC0EAFD-C05F-425D-80F5-E2AB37552229}" destId="{B9B682CC-94BA-470F-8DA7-2BB6722991B6}" srcOrd="0" destOrd="0" parTransId="{93E38440-5C37-406C-AE99-80CE2EEA5FBA}" sibTransId="{80B6BC5F-8C12-4E3A-86BC-3E414D5782E7}"/>
    <dgm:cxn modelId="{8352E340-4C4C-46B9-9649-0A01D3835655}" type="presOf" srcId="{020455D4-632C-4C5A-A418-4F3B1E258A4F}" destId="{B62F70E7-B84A-44BD-A863-C9227821455E}" srcOrd="0" destOrd="0" presId="urn:microsoft.com/office/officeart/2018/5/layout/CenteredIconLabelDescriptionList"/>
    <dgm:cxn modelId="{C5D0346B-8BF7-480E-9C48-56C5D5191B69}" type="presOf" srcId="{5AC0EAFD-C05F-425D-80F5-E2AB37552229}" destId="{9A762B32-12DE-491F-A84B-ABD321515166}" srcOrd="0" destOrd="0" presId="urn:microsoft.com/office/officeart/2018/5/layout/CenteredIconLabelDescriptionList"/>
    <dgm:cxn modelId="{BA0EBA4B-7E5A-494D-9358-911AFF3183BD}" srcId="{8EEFF54E-41AE-42D9-9EFD-D843D87C6D8D}" destId="{8A98ECA5-D31A-4640-BF76-DDD3F1934B23}" srcOrd="0" destOrd="0" parTransId="{4FE0A113-6CC0-4707-AFF5-D10907302CAB}" sibTransId="{5BF471B2-982F-4B7A-A3FC-4B8F9075DD1B}"/>
    <dgm:cxn modelId="{EB74B2C4-B54C-4D50-873E-2B1410C2FFAE}" type="presOf" srcId="{8EEFF54E-41AE-42D9-9EFD-D843D87C6D8D}" destId="{CB4267E9-3DBE-42D4-AF7D-8E6B8579003C}" srcOrd="0" destOrd="0" presId="urn:microsoft.com/office/officeart/2018/5/layout/CenteredIconLabelDescriptionList"/>
    <dgm:cxn modelId="{0D2CD8C8-DF6F-4995-9DB9-6392DF922304}" type="presOf" srcId="{8A98ECA5-D31A-4640-BF76-DDD3F1934B23}" destId="{A7F99546-723D-4792-91A7-1BA14E89FD74}" srcOrd="0" destOrd="0" presId="urn:microsoft.com/office/officeart/2018/5/layout/CenteredIconLabelDescriptionList"/>
    <dgm:cxn modelId="{FCFA66D5-999A-4710-8784-F3512316F59F}" srcId="{8A98ECA5-D31A-4640-BF76-DDD3F1934B23}" destId="{020455D4-632C-4C5A-A418-4F3B1E258A4F}" srcOrd="0" destOrd="0" parTransId="{4DAD736D-89D4-4B03-B903-D6BE3A11C3CB}" sibTransId="{7442E12D-0187-4F52-8093-9533853338D3}"/>
    <dgm:cxn modelId="{EAC634E6-9FAA-48A7-A900-B0FACC11D405}" srcId="{8EEFF54E-41AE-42D9-9EFD-D843D87C6D8D}" destId="{5AC0EAFD-C05F-425D-80F5-E2AB37552229}" srcOrd="1" destOrd="0" parTransId="{0A1A74A5-E256-4A63-B80E-908D43630207}" sibTransId="{FDDEF9C6-8841-45E3-A421-3649C626C129}"/>
    <dgm:cxn modelId="{44AEC9D7-8143-41E1-9565-4E9E427FC9A5}" type="presParOf" srcId="{CB4267E9-3DBE-42D4-AF7D-8E6B8579003C}" destId="{3DFCB6CC-CC29-4D82-AFA7-9C2511998872}" srcOrd="0" destOrd="0" presId="urn:microsoft.com/office/officeart/2018/5/layout/CenteredIconLabelDescriptionList"/>
    <dgm:cxn modelId="{94088ABD-BA51-4244-B8B9-D5E1CE8ACE8D}" type="presParOf" srcId="{3DFCB6CC-CC29-4D82-AFA7-9C2511998872}" destId="{358476FD-8DCA-4548-A485-9EA9D8662F10}" srcOrd="0" destOrd="0" presId="urn:microsoft.com/office/officeart/2018/5/layout/CenteredIconLabelDescriptionList"/>
    <dgm:cxn modelId="{9D043304-FE16-4F17-B5B3-5FFBCADF3DC1}" type="presParOf" srcId="{3DFCB6CC-CC29-4D82-AFA7-9C2511998872}" destId="{0957C1A8-222D-4A38-AC3B-5BCC2729E080}" srcOrd="1" destOrd="0" presId="urn:microsoft.com/office/officeart/2018/5/layout/CenteredIconLabelDescriptionList"/>
    <dgm:cxn modelId="{B4AF34A4-4405-4BAA-BDF5-8033FBBE87E3}" type="presParOf" srcId="{3DFCB6CC-CC29-4D82-AFA7-9C2511998872}" destId="{A7F99546-723D-4792-91A7-1BA14E89FD74}" srcOrd="2" destOrd="0" presId="urn:microsoft.com/office/officeart/2018/5/layout/CenteredIconLabelDescriptionList"/>
    <dgm:cxn modelId="{E3533975-B4F6-40F7-B14E-D0074C46DDB0}" type="presParOf" srcId="{3DFCB6CC-CC29-4D82-AFA7-9C2511998872}" destId="{DC8254C4-0EDE-413C-B853-F83C0A78CDD1}" srcOrd="3" destOrd="0" presId="urn:microsoft.com/office/officeart/2018/5/layout/CenteredIconLabelDescriptionList"/>
    <dgm:cxn modelId="{3804C66C-7894-40DB-B617-4150CCC1E97F}" type="presParOf" srcId="{3DFCB6CC-CC29-4D82-AFA7-9C2511998872}" destId="{B62F70E7-B84A-44BD-A863-C9227821455E}" srcOrd="4" destOrd="0" presId="urn:microsoft.com/office/officeart/2018/5/layout/CenteredIconLabelDescriptionList"/>
    <dgm:cxn modelId="{F9BF7A4F-3292-4380-9CC7-D686DE039295}" type="presParOf" srcId="{CB4267E9-3DBE-42D4-AF7D-8E6B8579003C}" destId="{0FA7F53D-839F-4DBA-BB02-1F7925E16CEB}" srcOrd="1" destOrd="0" presId="urn:microsoft.com/office/officeart/2018/5/layout/CenteredIconLabelDescriptionList"/>
    <dgm:cxn modelId="{CD65EB86-060B-440C-84AB-3E8E1E510730}" type="presParOf" srcId="{CB4267E9-3DBE-42D4-AF7D-8E6B8579003C}" destId="{5E97EDE2-72D6-43A8-960D-95CBF00FBC06}" srcOrd="2" destOrd="0" presId="urn:microsoft.com/office/officeart/2018/5/layout/CenteredIconLabelDescriptionList"/>
    <dgm:cxn modelId="{931CED18-F363-4446-BF2A-E71E319C70DC}" type="presParOf" srcId="{5E97EDE2-72D6-43A8-960D-95CBF00FBC06}" destId="{39437F07-DF0A-4048-B3BC-DDF3990F56C0}" srcOrd="0" destOrd="0" presId="urn:microsoft.com/office/officeart/2018/5/layout/CenteredIconLabelDescriptionList"/>
    <dgm:cxn modelId="{12462819-767B-4B95-BFBD-698DCCE841FB}" type="presParOf" srcId="{5E97EDE2-72D6-43A8-960D-95CBF00FBC06}" destId="{BD624083-D78C-457A-B103-7BB78AA57254}" srcOrd="1" destOrd="0" presId="urn:microsoft.com/office/officeart/2018/5/layout/CenteredIconLabelDescriptionList"/>
    <dgm:cxn modelId="{7C31A990-81BC-4F88-AAAF-8010EE8FCD94}" type="presParOf" srcId="{5E97EDE2-72D6-43A8-960D-95CBF00FBC06}" destId="{9A762B32-12DE-491F-A84B-ABD321515166}" srcOrd="2" destOrd="0" presId="urn:microsoft.com/office/officeart/2018/5/layout/CenteredIconLabelDescriptionList"/>
    <dgm:cxn modelId="{432D91B0-73EF-44BA-8595-DA89FC7503D8}" type="presParOf" srcId="{5E97EDE2-72D6-43A8-960D-95CBF00FBC06}" destId="{41FF3D07-2685-48D7-8EDD-0B5C5E12340F}" srcOrd="3" destOrd="0" presId="urn:microsoft.com/office/officeart/2018/5/layout/CenteredIconLabelDescriptionList"/>
    <dgm:cxn modelId="{AEB4185E-EAEA-4246-8E05-F06B3A5CDF4B}" type="presParOf" srcId="{5E97EDE2-72D6-43A8-960D-95CBF00FBC06}" destId="{FC1A1CD7-5C21-4C3B-A32A-2B766B0BF91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EFF54E-41AE-42D9-9EFD-D843D87C6D8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98ECA5-D31A-4640-BF76-DDD3F1934B2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spc="-100" dirty="0">
              <a:solidFill>
                <a:schemeClr val="tx2"/>
              </a:solidFill>
              <a:ea typeface="+mj-ea"/>
              <a:cs typeface="+mj-cs"/>
            </a:rPr>
            <a:t>Relações laborais</a:t>
          </a:r>
          <a:r>
            <a:rPr lang="es-ES" dirty="0"/>
            <a:t>.</a:t>
          </a:r>
          <a:endParaRPr lang="en-US" dirty="0"/>
        </a:p>
      </dgm:t>
    </dgm:pt>
    <dgm:pt modelId="{4FE0A113-6CC0-4707-AFF5-D10907302CAB}" type="parTrans" cxnId="{BA0EBA4B-7E5A-494D-9358-911AFF3183BD}">
      <dgm:prSet/>
      <dgm:spPr/>
      <dgm:t>
        <a:bodyPr/>
        <a:lstStyle/>
        <a:p>
          <a:endParaRPr lang="en-US"/>
        </a:p>
      </dgm:t>
    </dgm:pt>
    <dgm:pt modelId="{5BF471B2-982F-4B7A-A3FC-4B8F9075DD1B}" type="sibTrans" cxnId="{BA0EBA4B-7E5A-494D-9358-911AFF3183BD}">
      <dgm:prSet/>
      <dgm:spPr/>
      <dgm:t>
        <a:bodyPr/>
        <a:lstStyle/>
        <a:p>
          <a:endParaRPr lang="en-US"/>
        </a:p>
      </dgm:t>
    </dgm:pt>
    <dgm:pt modelId="{020455D4-632C-4C5A-A418-4F3B1E258A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 err="1"/>
            <a:t>Aconselhamento jurídico </a:t>
          </a:r>
          <a:r>
            <a:rPr lang="en-US" sz="1400" dirty="0"/>
            <a:t>exaustivo sobre </a:t>
          </a:r>
          <a:r>
            <a:rPr lang="en-US" sz="1400" dirty="0" err="1"/>
            <a:t>todos os tipos </a:t>
          </a:r>
          <a:r>
            <a:rPr lang="en-US" sz="1400" dirty="0"/>
            <a:t>de </a:t>
          </a:r>
          <a:r>
            <a:rPr lang="en-US" sz="1400" dirty="0" err="1"/>
            <a:t>questões laborais</a:t>
          </a:r>
          <a:r>
            <a:rPr lang="en-US" sz="1400" dirty="0"/>
            <a:t>, tanto </a:t>
          </a:r>
          <a:r>
            <a:rPr lang="en-US" sz="1400" dirty="0" err="1"/>
            <a:t>colectivas </a:t>
          </a:r>
          <a:r>
            <a:rPr lang="en-US" sz="1400" dirty="0"/>
            <a:t>como individuais.</a:t>
          </a:r>
        </a:p>
      </dgm:t>
    </dgm:pt>
    <dgm:pt modelId="{4DAD736D-89D4-4B03-B903-D6BE3A11C3CB}" type="parTrans" cxnId="{FCFA66D5-999A-4710-8784-F3512316F59F}">
      <dgm:prSet/>
      <dgm:spPr/>
      <dgm:t>
        <a:bodyPr/>
        <a:lstStyle/>
        <a:p>
          <a:endParaRPr lang="en-US"/>
        </a:p>
      </dgm:t>
    </dgm:pt>
    <dgm:pt modelId="{7442E12D-0187-4F52-8093-9533853338D3}" type="sibTrans" cxnId="{FCFA66D5-999A-4710-8784-F3512316F59F}">
      <dgm:prSet/>
      <dgm:spPr/>
      <dgm:t>
        <a:bodyPr/>
        <a:lstStyle/>
        <a:p>
          <a:endParaRPr lang="en-US"/>
        </a:p>
      </dgm:t>
    </dgm:pt>
    <dgm:pt modelId="{5AC0EAFD-C05F-425D-80F5-E2AB3755222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dirty="0"/>
            <a:t>Direitos de Conciliação e Planos de Igualdade.</a:t>
          </a:r>
          <a:endParaRPr lang="en-US" dirty="0"/>
        </a:p>
      </dgm:t>
    </dgm:pt>
    <dgm:pt modelId="{0A1A74A5-E256-4A63-B80E-908D43630207}" type="parTrans" cxnId="{EAC634E6-9FAA-48A7-A900-B0FACC11D405}">
      <dgm:prSet/>
      <dgm:spPr/>
      <dgm:t>
        <a:bodyPr/>
        <a:lstStyle/>
        <a:p>
          <a:endParaRPr lang="en-US"/>
        </a:p>
      </dgm:t>
    </dgm:pt>
    <dgm:pt modelId="{FDDEF9C6-8841-45E3-A421-3649C626C129}" type="sibTrans" cxnId="{EAC634E6-9FAA-48A7-A900-B0FACC11D405}">
      <dgm:prSet/>
      <dgm:spPr/>
      <dgm:t>
        <a:bodyPr/>
        <a:lstStyle/>
        <a:p>
          <a:endParaRPr lang="en-US"/>
        </a:p>
      </dgm:t>
    </dgm:pt>
    <dgm:pt modelId="{B9B682CC-94BA-470F-8DA7-2BB6722991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Aconselhamento jurídico 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sobre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igualdade 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e direitos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fundamentais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,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bem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como 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sobre planos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de igualdade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.</a:t>
          </a:r>
        </a:p>
      </dgm:t>
    </dgm:pt>
    <dgm:pt modelId="{93E38440-5C37-406C-AE99-80CE2EEA5FBA}" type="parTrans" cxnId="{E2236F17-5BCE-4174-BB4E-9596518F97EB}">
      <dgm:prSet/>
      <dgm:spPr/>
      <dgm:t>
        <a:bodyPr/>
        <a:lstStyle/>
        <a:p>
          <a:endParaRPr lang="en-US"/>
        </a:p>
      </dgm:t>
    </dgm:pt>
    <dgm:pt modelId="{80B6BC5F-8C12-4E3A-86BC-3E414D5782E7}" type="sibTrans" cxnId="{E2236F17-5BCE-4174-BB4E-9596518F97EB}">
      <dgm:prSet/>
      <dgm:spPr/>
      <dgm:t>
        <a:bodyPr/>
        <a:lstStyle/>
        <a:p>
          <a:endParaRPr lang="en-US"/>
        </a:p>
      </dgm:t>
    </dgm:pt>
    <dgm:pt modelId="{CB4267E9-3DBE-42D4-AF7D-8E6B8579003C}" type="pres">
      <dgm:prSet presAssocID="{8EEFF54E-41AE-42D9-9EFD-D843D87C6D8D}" presName="root" presStyleCnt="0">
        <dgm:presLayoutVars>
          <dgm:dir/>
          <dgm:resizeHandles val="exact"/>
        </dgm:presLayoutVars>
      </dgm:prSet>
      <dgm:spPr/>
    </dgm:pt>
    <dgm:pt modelId="{3DFCB6CC-CC29-4D82-AFA7-9C2511998872}" type="pres">
      <dgm:prSet presAssocID="{8A98ECA5-D31A-4640-BF76-DDD3F1934B23}" presName="compNode" presStyleCnt="0"/>
      <dgm:spPr/>
    </dgm:pt>
    <dgm:pt modelId="{358476FD-8DCA-4548-A485-9EA9D8662F10}" type="pres">
      <dgm:prSet presAssocID="{8A98ECA5-D31A-4640-BF76-DDD3F1934B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957C1A8-222D-4A38-AC3B-5BCC2729E080}" type="pres">
      <dgm:prSet presAssocID="{8A98ECA5-D31A-4640-BF76-DDD3F1934B23}" presName="iconSpace" presStyleCnt="0"/>
      <dgm:spPr/>
    </dgm:pt>
    <dgm:pt modelId="{A7F99546-723D-4792-91A7-1BA14E89FD74}" type="pres">
      <dgm:prSet presAssocID="{8A98ECA5-D31A-4640-BF76-DDD3F1934B23}" presName="parTx" presStyleLbl="revTx" presStyleIdx="0" presStyleCnt="4">
        <dgm:presLayoutVars>
          <dgm:chMax val="0"/>
          <dgm:chPref val="0"/>
        </dgm:presLayoutVars>
      </dgm:prSet>
      <dgm:spPr/>
    </dgm:pt>
    <dgm:pt modelId="{DC8254C4-0EDE-413C-B853-F83C0A78CDD1}" type="pres">
      <dgm:prSet presAssocID="{8A98ECA5-D31A-4640-BF76-DDD3F1934B23}" presName="txSpace" presStyleCnt="0"/>
      <dgm:spPr/>
    </dgm:pt>
    <dgm:pt modelId="{B62F70E7-B84A-44BD-A863-C9227821455E}" type="pres">
      <dgm:prSet presAssocID="{8A98ECA5-D31A-4640-BF76-DDD3F1934B23}" presName="desTx" presStyleLbl="revTx" presStyleIdx="1" presStyleCnt="4">
        <dgm:presLayoutVars/>
      </dgm:prSet>
      <dgm:spPr/>
    </dgm:pt>
    <dgm:pt modelId="{0FA7F53D-839F-4DBA-BB02-1F7925E16CEB}" type="pres">
      <dgm:prSet presAssocID="{5BF471B2-982F-4B7A-A3FC-4B8F9075DD1B}" presName="sibTrans" presStyleCnt="0"/>
      <dgm:spPr/>
    </dgm:pt>
    <dgm:pt modelId="{5E97EDE2-72D6-43A8-960D-95CBF00FBC06}" type="pres">
      <dgm:prSet presAssocID="{5AC0EAFD-C05F-425D-80F5-E2AB37552229}" presName="compNode" presStyleCnt="0"/>
      <dgm:spPr/>
    </dgm:pt>
    <dgm:pt modelId="{39437F07-DF0A-4048-B3BC-DDF3990F56C0}" type="pres">
      <dgm:prSet presAssocID="{5AC0EAFD-C05F-425D-80F5-E2AB3755222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Género con relleno sólido"/>
        </a:ext>
      </dgm:extLst>
    </dgm:pt>
    <dgm:pt modelId="{BD624083-D78C-457A-B103-7BB78AA57254}" type="pres">
      <dgm:prSet presAssocID="{5AC0EAFD-C05F-425D-80F5-E2AB37552229}" presName="iconSpace" presStyleCnt="0"/>
      <dgm:spPr/>
    </dgm:pt>
    <dgm:pt modelId="{9A762B32-12DE-491F-A84B-ABD321515166}" type="pres">
      <dgm:prSet presAssocID="{5AC0EAFD-C05F-425D-80F5-E2AB37552229}" presName="parTx" presStyleLbl="revTx" presStyleIdx="2" presStyleCnt="4">
        <dgm:presLayoutVars>
          <dgm:chMax val="0"/>
          <dgm:chPref val="0"/>
        </dgm:presLayoutVars>
      </dgm:prSet>
      <dgm:spPr/>
    </dgm:pt>
    <dgm:pt modelId="{41FF3D07-2685-48D7-8EDD-0B5C5E12340F}" type="pres">
      <dgm:prSet presAssocID="{5AC0EAFD-C05F-425D-80F5-E2AB37552229}" presName="txSpace" presStyleCnt="0"/>
      <dgm:spPr/>
    </dgm:pt>
    <dgm:pt modelId="{FC1A1CD7-5C21-4C3B-A32A-2B766B0BF917}" type="pres">
      <dgm:prSet presAssocID="{5AC0EAFD-C05F-425D-80F5-E2AB37552229}" presName="desTx" presStyleLbl="revTx" presStyleIdx="3" presStyleCnt="4">
        <dgm:presLayoutVars/>
      </dgm:prSet>
      <dgm:spPr/>
    </dgm:pt>
  </dgm:ptLst>
  <dgm:cxnLst>
    <dgm:cxn modelId="{852EC709-F83D-46DA-BB06-989C15D7611B}" type="presOf" srcId="{B9B682CC-94BA-470F-8DA7-2BB6722991B6}" destId="{FC1A1CD7-5C21-4C3B-A32A-2B766B0BF917}" srcOrd="0" destOrd="0" presId="urn:microsoft.com/office/officeart/2018/5/layout/CenteredIconLabelDescriptionList"/>
    <dgm:cxn modelId="{E2236F17-5BCE-4174-BB4E-9596518F97EB}" srcId="{5AC0EAFD-C05F-425D-80F5-E2AB37552229}" destId="{B9B682CC-94BA-470F-8DA7-2BB6722991B6}" srcOrd="0" destOrd="0" parTransId="{93E38440-5C37-406C-AE99-80CE2EEA5FBA}" sibTransId="{80B6BC5F-8C12-4E3A-86BC-3E414D5782E7}"/>
    <dgm:cxn modelId="{8352E340-4C4C-46B9-9649-0A01D3835655}" type="presOf" srcId="{020455D4-632C-4C5A-A418-4F3B1E258A4F}" destId="{B62F70E7-B84A-44BD-A863-C9227821455E}" srcOrd="0" destOrd="0" presId="urn:microsoft.com/office/officeart/2018/5/layout/CenteredIconLabelDescriptionList"/>
    <dgm:cxn modelId="{C5D0346B-8BF7-480E-9C48-56C5D5191B69}" type="presOf" srcId="{5AC0EAFD-C05F-425D-80F5-E2AB37552229}" destId="{9A762B32-12DE-491F-A84B-ABD321515166}" srcOrd="0" destOrd="0" presId="urn:microsoft.com/office/officeart/2018/5/layout/CenteredIconLabelDescriptionList"/>
    <dgm:cxn modelId="{BA0EBA4B-7E5A-494D-9358-911AFF3183BD}" srcId="{8EEFF54E-41AE-42D9-9EFD-D843D87C6D8D}" destId="{8A98ECA5-D31A-4640-BF76-DDD3F1934B23}" srcOrd="0" destOrd="0" parTransId="{4FE0A113-6CC0-4707-AFF5-D10907302CAB}" sibTransId="{5BF471B2-982F-4B7A-A3FC-4B8F9075DD1B}"/>
    <dgm:cxn modelId="{EB74B2C4-B54C-4D50-873E-2B1410C2FFAE}" type="presOf" srcId="{8EEFF54E-41AE-42D9-9EFD-D843D87C6D8D}" destId="{CB4267E9-3DBE-42D4-AF7D-8E6B8579003C}" srcOrd="0" destOrd="0" presId="urn:microsoft.com/office/officeart/2018/5/layout/CenteredIconLabelDescriptionList"/>
    <dgm:cxn modelId="{0D2CD8C8-DF6F-4995-9DB9-6392DF922304}" type="presOf" srcId="{8A98ECA5-D31A-4640-BF76-DDD3F1934B23}" destId="{A7F99546-723D-4792-91A7-1BA14E89FD74}" srcOrd="0" destOrd="0" presId="urn:microsoft.com/office/officeart/2018/5/layout/CenteredIconLabelDescriptionList"/>
    <dgm:cxn modelId="{FCFA66D5-999A-4710-8784-F3512316F59F}" srcId="{8A98ECA5-D31A-4640-BF76-DDD3F1934B23}" destId="{020455D4-632C-4C5A-A418-4F3B1E258A4F}" srcOrd="0" destOrd="0" parTransId="{4DAD736D-89D4-4B03-B903-D6BE3A11C3CB}" sibTransId="{7442E12D-0187-4F52-8093-9533853338D3}"/>
    <dgm:cxn modelId="{EAC634E6-9FAA-48A7-A900-B0FACC11D405}" srcId="{8EEFF54E-41AE-42D9-9EFD-D843D87C6D8D}" destId="{5AC0EAFD-C05F-425D-80F5-E2AB37552229}" srcOrd="1" destOrd="0" parTransId="{0A1A74A5-E256-4A63-B80E-908D43630207}" sibTransId="{FDDEF9C6-8841-45E3-A421-3649C626C129}"/>
    <dgm:cxn modelId="{44AEC9D7-8143-41E1-9565-4E9E427FC9A5}" type="presParOf" srcId="{CB4267E9-3DBE-42D4-AF7D-8E6B8579003C}" destId="{3DFCB6CC-CC29-4D82-AFA7-9C2511998872}" srcOrd="0" destOrd="0" presId="urn:microsoft.com/office/officeart/2018/5/layout/CenteredIconLabelDescriptionList"/>
    <dgm:cxn modelId="{94088ABD-BA51-4244-B8B9-D5E1CE8ACE8D}" type="presParOf" srcId="{3DFCB6CC-CC29-4D82-AFA7-9C2511998872}" destId="{358476FD-8DCA-4548-A485-9EA9D8662F10}" srcOrd="0" destOrd="0" presId="urn:microsoft.com/office/officeart/2018/5/layout/CenteredIconLabelDescriptionList"/>
    <dgm:cxn modelId="{9D043304-FE16-4F17-B5B3-5FFBCADF3DC1}" type="presParOf" srcId="{3DFCB6CC-CC29-4D82-AFA7-9C2511998872}" destId="{0957C1A8-222D-4A38-AC3B-5BCC2729E080}" srcOrd="1" destOrd="0" presId="urn:microsoft.com/office/officeart/2018/5/layout/CenteredIconLabelDescriptionList"/>
    <dgm:cxn modelId="{B4AF34A4-4405-4BAA-BDF5-8033FBBE87E3}" type="presParOf" srcId="{3DFCB6CC-CC29-4D82-AFA7-9C2511998872}" destId="{A7F99546-723D-4792-91A7-1BA14E89FD74}" srcOrd="2" destOrd="0" presId="urn:microsoft.com/office/officeart/2018/5/layout/CenteredIconLabelDescriptionList"/>
    <dgm:cxn modelId="{E3533975-B4F6-40F7-B14E-D0074C46DDB0}" type="presParOf" srcId="{3DFCB6CC-CC29-4D82-AFA7-9C2511998872}" destId="{DC8254C4-0EDE-413C-B853-F83C0A78CDD1}" srcOrd="3" destOrd="0" presId="urn:microsoft.com/office/officeart/2018/5/layout/CenteredIconLabelDescriptionList"/>
    <dgm:cxn modelId="{3804C66C-7894-40DB-B617-4150CCC1E97F}" type="presParOf" srcId="{3DFCB6CC-CC29-4D82-AFA7-9C2511998872}" destId="{B62F70E7-B84A-44BD-A863-C9227821455E}" srcOrd="4" destOrd="0" presId="urn:microsoft.com/office/officeart/2018/5/layout/CenteredIconLabelDescriptionList"/>
    <dgm:cxn modelId="{F9BF7A4F-3292-4380-9CC7-D686DE039295}" type="presParOf" srcId="{CB4267E9-3DBE-42D4-AF7D-8E6B8579003C}" destId="{0FA7F53D-839F-4DBA-BB02-1F7925E16CEB}" srcOrd="1" destOrd="0" presId="urn:microsoft.com/office/officeart/2018/5/layout/CenteredIconLabelDescriptionList"/>
    <dgm:cxn modelId="{CD65EB86-060B-440C-84AB-3E8E1E510730}" type="presParOf" srcId="{CB4267E9-3DBE-42D4-AF7D-8E6B8579003C}" destId="{5E97EDE2-72D6-43A8-960D-95CBF00FBC06}" srcOrd="2" destOrd="0" presId="urn:microsoft.com/office/officeart/2018/5/layout/CenteredIconLabelDescriptionList"/>
    <dgm:cxn modelId="{931CED18-F363-4446-BF2A-E71E319C70DC}" type="presParOf" srcId="{5E97EDE2-72D6-43A8-960D-95CBF00FBC06}" destId="{39437F07-DF0A-4048-B3BC-DDF3990F56C0}" srcOrd="0" destOrd="0" presId="urn:microsoft.com/office/officeart/2018/5/layout/CenteredIconLabelDescriptionList"/>
    <dgm:cxn modelId="{12462819-767B-4B95-BFBD-698DCCE841FB}" type="presParOf" srcId="{5E97EDE2-72D6-43A8-960D-95CBF00FBC06}" destId="{BD624083-D78C-457A-B103-7BB78AA57254}" srcOrd="1" destOrd="0" presId="urn:microsoft.com/office/officeart/2018/5/layout/CenteredIconLabelDescriptionList"/>
    <dgm:cxn modelId="{7C31A990-81BC-4F88-AAAF-8010EE8FCD94}" type="presParOf" srcId="{5E97EDE2-72D6-43A8-960D-95CBF00FBC06}" destId="{9A762B32-12DE-491F-A84B-ABD321515166}" srcOrd="2" destOrd="0" presId="urn:microsoft.com/office/officeart/2018/5/layout/CenteredIconLabelDescriptionList"/>
    <dgm:cxn modelId="{432D91B0-73EF-44BA-8595-DA89FC7503D8}" type="presParOf" srcId="{5E97EDE2-72D6-43A8-960D-95CBF00FBC06}" destId="{41FF3D07-2685-48D7-8EDD-0B5C5E12340F}" srcOrd="3" destOrd="0" presId="urn:microsoft.com/office/officeart/2018/5/layout/CenteredIconLabelDescriptionList"/>
    <dgm:cxn modelId="{AEB4185E-EAEA-4246-8E05-F06B3A5CDF4B}" type="presParOf" srcId="{5E97EDE2-72D6-43A8-960D-95CBF00FBC06}" destId="{FC1A1CD7-5C21-4C3B-A32A-2B766B0BF91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B7ECB-875F-44B2-A052-BB7C6E58B59E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1CA9F1-9B25-425D-8A05-6BEDB2AC1C0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sz="1800" b="1" dirty="0"/>
            <a:t>Despedimentos colectivos (ERE) e despedimentos temporários (ERTE)</a:t>
          </a:r>
        </a:p>
        <a:p>
          <a:pPr>
            <a:lnSpc>
              <a:spcPct val="100000"/>
            </a:lnSpc>
            <a:defRPr b="1"/>
          </a:pPr>
          <a:endParaRPr lang="en-US" sz="1400" dirty="0"/>
        </a:p>
      </dgm:t>
    </dgm:pt>
    <dgm:pt modelId="{1A9084E2-7547-4550-918E-82802B2E493C}" type="parTrans" cxnId="{AB382437-0988-4096-9223-C637EAD46EAE}">
      <dgm:prSet/>
      <dgm:spPr/>
      <dgm:t>
        <a:bodyPr/>
        <a:lstStyle/>
        <a:p>
          <a:endParaRPr lang="en-US"/>
        </a:p>
      </dgm:t>
    </dgm:pt>
    <dgm:pt modelId="{2FAE87FE-976A-4773-A3A3-2CE1A2A981FB}" type="sibTrans" cxnId="{AB382437-0988-4096-9223-C637EAD46EAE}">
      <dgm:prSet/>
      <dgm:spPr/>
      <dgm:t>
        <a:bodyPr/>
        <a:lstStyle/>
        <a:p>
          <a:endParaRPr lang="en-US"/>
        </a:p>
      </dgm:t>
    </dgm:pt>
    <dgm:pt modelId="{AE528F99-B1BF-4D1D-8709-6081E2F9549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800" dirty="0" err="1"/>
            <a:t>Aconselhamento</a:t>
          </a:r>
          <a:r>
            <a:rPr lang="en-US" sz="1800" dirty="0"/>
            <a:t>, </a:t>
          </a:r>
          <a:r>
            <a:rPr lang="en-US" sz="1800" dirty="0" err="1"/>
            <a:t>tratamento </a:t>
          </a:r>
          <a:r>
            <a:rPr lang="en-US" sz="1800" dirty="0"/>
            <a:t>e </a:t>
          </a:r>
          <a:r>
            <a:rPr lang="en-US" sz="1800" dirty="0" err="1"/>
            <a:t>negociação </a:t>
          </a:r>
          <a:r>
            <a:rPr lang="en-US" sz="1800" dirty="0"/>
            <a:t>de </a:t>
          </a:r>
          <a:r>
            <a:rPr lang="en-US" sz="1800" dirty="0" err="1"/>
            <a:t>despedimentos colectivos </a:t>
          </a:r>
          <a:r>
            <a:rPr lang="en-US" sz="1800" dirty="0"/>
            <a:t>(ERE), </a:t>
          </a:r>
          <a:r>
            <a:rPr lang="en-US" sz="1800" dirty="0" err="1"/>
            <a:t>bem</a:t>
          </a:r>
          <a:r>
            <a:rPr lang="en-US" sz="1800" dirty="0"/>
            <a:t> </a:t>
          </a:r>
          <a:r>
            <a:rPr lang="en-US" sz="1800" dirty="0" err="1"/>
            <a:t>como </a:t>
          </a:r>
          <a:r>
            <a:rPr lang="en-US" sz="1800" dirty="0"/>
            <a:t>de </a:t>
          </a:r>
          <a:r>
            <a:rPr lang="en-US" sz="1800" dirty="0" err="1"/>
            <a:t>processos de despedimento </a:t>
          </a:r>
          <a:r>
            <a:rPr lang="en-US" sz="1800" dirty="0"/>
            <a:t>temporário (ERTE). </a:t>
          </a:r>
        </a:p>
      </dgm:t>
    </dgm:pt>
    <dgm:pt modelId="{C548C3E5-B237-4E7B-9C8B-2C7AE28DBE0A}" type="parTrans" cxnId="{ACE6D7E3-0353-4B67-A663-2E6E38B38FFD}">
      <dgm:prSet/>
      <dgm:spPr/>
      <dgm:t>
        <a:bodyPr/>
        <a:lstStyle/>
        <a:p>
          <a:endParaRPr lang="en-US"/>
        </a:p>
      </dgm:t>
    </dgm:pt>
    <dgm:pt modelId="{EBE6580A-3DB6-46DA-B7B7-BFA2815205BD}" type="sibTrans" cxnId="{ACE6D7E3-0353-4B67-A663-2E6E38B38FFD}">
      <dgm:prSet/>
      <dgm:spPr/>
      <dgm:t>
        <a:bodyPr/>
        <a:lstStyle/>
        <a:p>
          <a:endParaRPr lang="en-US"/>
        </a:p>
      </dgm:t>
    </dgm:pt>
    <dgm:pt modelId="{82D48D4A-A346-4636-ADF2-3AF49A1AC66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sz="1800" b="1" dirty="0" err="1"/>
            <a:t>Diligência devida</a:t>
          </a:r>
          <a:r>
            <a:rPr lang="es-ES" sz="1800" b="1" dirty="0"/>
            <a:t>.</a:t>
          </a:r>
          <a:endParaRPr lang="en-US" sz="1800" dirty="0"/>
        </a:p>
      </dgm:t>
    </dgm:pt>
    <dgm:pt modelId="{C1F49A8A-A13E-4922-ABAD-D0E285AA1233}" type="parTrans" cxnId="{9C1B5716-08BB-481E-9996-11C7E126781E}">
      <dgm:prSet/>
      <dgm:spPr/>
      <dgm:t>
        <a:bodyPr/>
        <a:lstStyle/>
        <a:p>
          <a:endParaRPr lang="es-ES"/>
        </a:p>
      </dgm:t>
    </dgm:pt>
    <dgm:pt modelId="{A5327D5F-7261-4EC4-9625-5539456844C1}" type="sibTrans" cxnId="{9C1B5716-08BB-481E-9996-11C7E126781E}">
      <dgm:prSet/>
      <dgm:spPr/>
      <dgm:t>
        <a:bodyPr/>
        <a:lstStyle/>
        <a:p>
          <a:endParaRPr lang="es-ES"/>
        </a:p>
      </dgm:t>
    </dgm:pt>
    <dgm:pt modelId="{98FCEE5D-1691-4BB4-B435-535097C7F9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Preparação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 de Due Diligence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laboral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,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completa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ou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parcial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,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consoante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 a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área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 de interesse.</a:t>
          </a:r>
        </a:p>
      </dgm:t>
    </dgm:pt>
    <dgm:pt modelId="{ABDAA5E0-4186-4548-ADDB-BF67D4FF439C}" type="parTrans" cxnId="{4B5CFDE3-32BB-4ED3-A31A-8EA1B68C78DC}">
      <dgm:prSet/>
      <dgm:spPr/>
      <dgm:t>
        <a:bodyPr/>
        <a:lstStyle/>
        <a:p>
          <a:endParaRPr lang="es-ES"/>
        </a:p>
      </dgm:t>
    </dgm:pt>
    <dgm:pt modelId="{71E6F758-7598-47A2-8E18-BE4FA553669B}" type="sibTrans" cxnId="{4B5CFDE3-32BB-4ED3-A31A-8EA1B68C78DC}">
      <dgm:prSet/>
      <dgm:spPr/>
      <dgm:t>
        <a:bodyPr/>
        <a:lstStyle/>
        <a:p>
          <a:endParaRPr lang="es-ES"/>
        </a:p>
      </dgm:t>
    </dgm:pt>
    <dgm:pt modelId="{D954B313-923F-474C-A6D9-7B9991CF9F2D}" type="pres">
      <dgm:prSet presAssocID="{FEEB7ECB-875F-44B2-A052-BB7C6E58B59E}" presName="root" presStyleCnt="0">
        <dgm:presLayoutVars>
          <dgm:dir/>
          <dgm:resizeHandles val="exact"/>
        </dgm:presLayoutVars>
      </dgm:prSet>
      <dgm:spPr/>
    </dgm:pt>
    <dgm:pt modelId="{A888E0F4-0770-4AA3-B112-6194598E8AD2}" type="pres">
      <dgm:prSet presAssocID="{C61CA9F1-9B25-425D-8A05-6BEDB2AC1C07}" presName="compNode" presStyleCnt="0"/>
      <dgm:spPr/>
    </dgm:pt>
    <dgm:pt modelId="{B812EAC9-DC2A-4AA7-A58B-04D656F5F8FD}" type="pres">
      <dgm:prSet presAssocID="{C61CA9F1-9B25-425D-8A05-6BEDB2AC1C0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0190B27-40EC-4009-97C5-A905BDFF0D0F}" type="pres">
      <dgm:prSet presAssocID="{C61CA9F1-9B25-425D-8A05-6BEDB2AC1C07}" presName="iconSpace" presStyleCnt="0"/>
      <dgm:spPr/>
    </dgm:pt>
    <dgm:pt modelId="{E92D0668-2DEA-4355-98CE-C67B1B26AE5D}" type="pres">
      <dgm:prSet presAssocID="{C61CA9F1-9B25-425D-8A05-6BEDB2AC1C07}" presName="parTx" presStyleLbl="revTx" presStyleIdx="0" presStyleCnt="4">
        <dgm:presLayoutVars>
          <dgm:chMax val="0"/>
          <dgm:chPref val="0"/>
        </dgm:presLayoutVars>
      </dgm:prSet>
      <dgm:spPr/>
    </dgm:pt>
    <dgm:pt modelId="{4C484649-EC73-40DF-AFF0-0200077C2380}" type="pres">
      <dgm:prSet presAssocID="{C61CA9F1-9B25-425D-8A05-6BEDB2AC1C07}" presName="txSpace" presStyleCnt="0"/>
      <dgm:spPr/>
    </dgm:pt>
    <dgm:pt modelId="{9C7B275B-CB80-47A0-9FB0-890F98B353F8}" type="pres">
      <dgm:prSet presAssocID="{C61CA9F1-9B25-425D-8A05-6BEDB2AC1C07}" presName="desTx" presStyleLbl="revTx" presStyleIdx="1" presStyleCnt="4">
        <dgm:presLayoutVars/>
      </dgm:prSet>
      <dgm:spPr/>
    </dgm:pt>
    <dgm:pt modelId="{8832324A-46B4-4811-BDAC-6E721A96A57A}" type="pres">
      <dgm:prSet presAssocID="{2FAE87FE-976A-4773-A3A3-2CE1A2A981FB}" presName="sibTrans" presStyleCnt="0"/>
      <dgm:spPr/>
    </dgm:pt>
    <dgm:pt modelId="{5B317558-6809-49E9-9863-265D0BC955C4}" type="pres">
      <dgm:prSet presAssocID="{82D48D4A-A346-4636-ADF2-3AF49A1AC668}" presName="compNode" presStyleCnt="0"/>
      <dgm:spPr/>
    </dgm:pt>
    <dgm:pt modelId="{FADC6CD5-1F05-4D62-9004-05521AEBC2F7}" type="pres">
      <dgm:prSet presAssocID="{82D48D4A-A346-4636-ADF2-3AF49A1AC66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F7D99948-98D7-4EA1-A680-86CB6B78AD9A}" type="pres">
      <dgm:prSet presAssocID="{82D48D4A-A346-4636-ADF2-3AF49A1AC668}" presName="iconSpace" presStyleCnt="0"/>
      <dgm:spPr/>
    </dgm:pt>
    <dgm:pt modelId="{440C3E8D-A663-43F1-9A39-12B0BBE76934}" type="pres">
      <dgm:prSet presAssocID="{82D48D4A-A346-4636-ADF2-3AF49A1AC668}" presName="parTx" presStyleLbl="revTx" presStyleIdx="2" presStyleCnt="4">
        <dgm:presLayoutVars>
          <dgm:chMax val="0"/>
          <dgm:chPref val="0"/>
        </dgm:presLayoutVars>
      </dgm:prSet>
      <dgm:spPr/>
    </dgm:pt>
    <dgm:pt modelId="{EBB0AD3E-A753-4C2C-9BB5-7D4267ECD4BF}" type="pres">
      <dgm:prSet presAssocID="{82D48D4A-A346-4636-ADF2-3AF49A1AC668}" presName="txSpace" presStyleCnt="0"/>
      <dgm:spPr/>
    </dgm:pt>
    <dgm:pt modelId="{9C061BE9-17A0-4AB7-A206-B3FBD45CF9F6}" type="pres">
      <dgm:prSet presAssocID="{82D48D4A-A346-4636-ADF2-3AF49A1AC668}" presName="desTx" presStyleLbl="revTx" presStyleIdx="3" presStyleCnt="4">
        <dgm:presLayoutVars/>
      </dgm:prSet>
      <dgm:spPr/>
    </dgm:pt>
  </dgm:ptLst>
  <dgm:cxnLst>
    <dgm:cxn modelId="{9C1B5716-08BB-481E-9996-11C7E126781E}" srcId="{FEEB7ECB-875F-44B2-A052-BB7C6E58B59E}" destId="{82D48D4A-A346-4636-ADF2-3AF49A1AC668}" srcOrd="1" destOrd="0" parTransId="{C1F49A8A-A13E-4922-ABAD-D0E285AA1233}" sibTransId="{A5327D5F-7261-4EC4-9625-5539456844C1}"/>
    <dgm:cxn modelId="{FA2F4E1B-F46A-4E97-B8DE-A3E7DCD83C5E}" type="presOf" srcId="{FEEB7ECB-875F-44B2-A052-BB7C6E58B59E}" destId="{D954B313-923F-474C-A6D9-7B9991CF9F2D}" srcOrd="0" destOrd="0" presId="urn:microsoft.com/office/officeart/2018/2/layout/IconLabelDescriptionList"/>
    <dgm:cxn modelId="{B6B07B21-C79A-4FCF-8C7A-8D68F78604B1}" type="presOf" srcId="{82D48D4A-A346-4636-ADF2-3AF49A1AC668}" destId="{440C3E8D-A663-43F1-9A39-12B0BBE76934}" srcOrd="0" destOrd="0" presId="urn:microsoft.com/office/officeart/2018/2/layout/IconLabelDescriptionList"/>
    <dgm:cxn modelId="{AB382437-0988-4096-9223-C637EAD46EAE}" srcId="{FEEB7ECB-875F-44B2-A052-BB7C6E58B59E}" destId="{C61CA9F1-9B25-425D-8A05-6BEDB2AC1C07}" srcOrd="0" destOrd="0" parTransId="{1A9084E2-7547-4550-918E-82802B2E493C}" sibTransId="{2FAE87FE-976A-4773-A3A3-2CE1A2A981FB}"/>
    <dgm:cxn modelId="{56975478-745A-4915-8CF0-57540CD4EE33}" type="presOf" srcId="{98FCEE5D-1691-4BB4-B435-535097C7F993}" destId="{9C061BE9-17A0-4AB7-A206-B3FBD45CF9F6}" srcOrd="0" destOrd="0" presId="urn:microsoft.com/office/officeart/2018/2/layout/IconLabelDescriptionList"/>
    <dgm:cxn modelId="{C15C2DB0-42B9-4967-90BB-5BB5E1F06D5E}" type="presOf" srcId="{AE528F99-B1BF-4D1D-8709-6081E2F9549A}" destId="{9C7B275B-CB80-47A0-9FB0-890F98B353F8}" srcOrd="0" destOrd="0" presId="urn:microsoft.com/office/officeart/2018/2/layout/IconLabelDescriptionList"/>
    <dgm:cxn modelId="{1D9A5CC9-257D-4036-93C0-1DF93C74D4AA}" type="presOf" srcId="{C61CA9F1-9B25-425D-8A05-6BEDB2AC1C07}" destId="{E92D0668-2DEA-4355-98CE-C67B1B26AE5D}" srcOrd="0" destOrd="0" presId="urn:microsoft.com/office/officeart/2018/2/layout/IconLabelDescriptionList"/>
    <dgm:cxn modelId="{ACE6D7E3-0353-4B67-A663-2E6E38B38FFD}" srcId="{C61CA9F1-9B25-425D-8A05-6BEDB2AC1C07}" destId="{AE528F99-B1BF-4D1D-8709-6081E2F9549A}" srcOrd="0" destOrd="0" parTransId="{C548C3E5-B237-4E7B-9C8B-2C7AE28DBE0A}" sibTransId="{EBE6580A-3DB6-46DA-B7B7-BFA2815205BD}"/>
    <dgm:cxn modelId="{4B5CFDE3-32BB-4ED3-A31A-8EA1B68C78DC}" srcId="{82D48D4A-A346-4636-ADF2-3AF49A1AC668}" destId="{98FCEE5D-1691-4BB4-B435-535097C7F993}" srcOrd="0" destOrd="0" parTransId="{ABDAA5E0-4186-4548-ADDB-BF67D4FF439C}" sibTransId="{71E6F758-7598-47A2-8E18-BE4FA553669B}"/>
    <dgm:cxn modelId="{64C5164C-957B-4647-8513-439768F5B4AA}" type="presParOf" srcId="{D954B313-923F-474C-A6D9-7B9991CF9F2D}" destId="{A888E0F4-0770-4AA3-B112-6194598E8AD2}" srcOrd="0" destOrd="0" presId="urn:microsoft.com/office/officeart/2018/2/layout/IconLabelDescriptionList"/>
    <dgm:cxn modelId="{058AB97F-3E71-4449-AE87-0F7625883227}" type="presParOf" srcId="{A888E0F4-0770-4AA3-B112-6194598E8AD2}" destId="{B812EAC9-DC2A-4AA7-A58B-04D656F5F8FD}" srcOrd="0" destOrd="0" presId="urn:microsoft.com/office/officeart/2018/2/layout/IconLabelDescriptionList"/>
    <dgm:cxn modelId="{3AB9B66F-E3AC-40EA-8BF2-A8692CCB0C5F}" type="presParOf" srcId="{A888E0F4-0770-4AA3-B112-6194598E8AD2}" destId="{40190B27-40EC-4009-97C5-A905BDFF0D0F}" srcOrd="1" destOrd="0" presId="urn:microsoft.com/office/officeart/2018/2/layout/IconLabelDescriptionList"/>
    <dgm:cxn modelId="{D2EB7DE7-A9C3-4539-8AD3-6F5284B81B6D}" type="presParOf" srcId="{A888E0F4-0770-4AA3-B112-6194598E8AD2}" destId="{E92D0668-2DEA-4355-98CE-C67B1B26AE5D}" srcOrd="2" destOrd="0" presId="urn:microsoft.com/office/officeart/2018/2/layout/IconLabelDescriptionList"/>
    <dgm:cxn modelId="{273A9607-77F1-4273-A17D-349518DE633B}" type="presParOf" srcId="{A888E0F4-0770-4AA3-B112-6194598E8AD2}" destId="{4C484649-EC73-40DF-AFF0-0200077C2380}" srcOrd="3" destOrd="0" presId="urn:microsoft.com/office/officeart/2018/2/layout/IconLabelDescriptionList"/>
    <dgm:cxn modelId="{7C005E8A-2F6D-4B05-9E1E-E8E14D4E0B72}" type="presParOf" srcId="{A888E0F4-0770-4AA3-B112-6194598E8AD2}" destId="{9C7B275B-CB80-47A0-9FB0-890F98B353F8}" srcOrd="4" destOrd="0" presId="urn:microsoft.com/office/officeart/2018/2/layout/IconLabelDescriptionList"/>
    <dgm:cxn modelId="{753D52D6-0F26-4337-A97D-10064AC7B22D}" type="presParOf" srcId="{D954B313-923F-474C-A6D9-7B9991CF9F2D}" destId="{8832324A-46B4-4811-BDAC-6E721A96A57A}" srcOrd="1" destOrd="0" presId="urn:microsoft.com/office/officeart/2018/2/layout/IconLabelDescriptionList"/>
    <dgm:cxn modelId="{8EA41922-4B6B-45A7-AD22-A6F4D1902EE5}" type="presParOf" srcId="{D954B313-923F-474C-A6D9-7B9991CF9F2D}" destId="{5B317558-6809-49E9-9863-265D0BC955C4}" srcOrd="2" destOrd="0" presId="urn:microsoft.com/office/officeart/2018/2/layout/IconLabelDescriptionList"/>
    <dgm:cxn modelId="{517DA498-6547-4C50-9A07-CD7B1F8774BA}" type="presParOf" srcId="{5B317558-6809-49E9-9863-265D0BC955C4}" destId="{FADC6CD5-1F05-4D62-9004-05521AEBC2F7}" srcOrd="0" destOrd="0" presId="urn:microsoft.com/office/officeart/2018/2/layout/IconLabelDescriptionList"/>
    <dgm:cxn modelId="{91F2848F-536A-4743-8ADC-0405E8CBBF87}" type="presParOf" srcId="{5B317558-6809-49E9-9863-265D0BC955C4}" destId="{F7D99948-98D7-4EA1-A680-86CB6B78AD9A}" srcOrd="1" destOrd="0" presId="urn:microsoft.com/office/officeart/2018/2/layout/IconLabelDescriptionList"/>
    <dgm:cxn modelId="{B0774F24-60B2-4FBB-8DC4-572A10D839CD}" type="presParOf" srcId="{5B317558-6809-49E9-9863-265D0BC955C4}" destId="{440C3E8D-A663-43F1-9A39-12B0BBE76934}" srcOrd="2" destOrd="0" presId="urn:microsoft.com/office/officeart/2018/2/layout/IconLabelDescriptionList"/>
    <dgm:cxn modelId="{D0049116-266D-44DB-B898-9E2B26DD2E80}" type="presParOf" srcId="{5B317558-6809-49E9-9863-265D0BC955C4}" destId="{EBB0AD3E-A753-4C2C-9BB5-7D4267ECD4BF}" srcOrd="3" destOrd="0" presId="urn:microsoft.com/office/officeart/2018/2/layout/IconLabelDescriptionList"/>
    <dgm:cxn modelId="{EC583FE0-028A-480B-8A6C-1B7C05B71315}" type="presParOf" srcId="{5B317558-6809-49E9-9863-265D0BC955C4}" destId="{9C061BE9-17A0-4AB7-A206-B3FBD45CF9F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EB7ECB-875F-44B2-A052-BB7C6E58B59E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5F8EC5-A0E6-46C8-9E8E-F8B6A5B7257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b="1" dirty="0" err="1"/>
            <a:t>TIC </a:t>
          </a:r>
          <a:r>
            <a:rPr lang="es-ES" b="1" dirty="0"/>
            <a:t>ou tecnologias da informação no local de trabalho</a:t>
          </a:r>
          <a:endParaRPr lang="en-US" dirty="0"/>
        </a:p>
      </dgm:t>
    </dgm:pt>
    <dgm:pt modelId="{BB3C8324-B035-43DC-8B43-E2EE8BF567FD}" type="parTrans" cxnId="{46453BD8-9D85-4BAF-8AF3-BABBFE598655}">
      <dgm:prSet/>
      <dgm:spPr/>
      <dgm:t>
        <a:bodyPr/>
        <a:lstStyle/>
        <a:p>
          <a:endParaRPr lang="en-US"/>
        </a:p>
      </dgm:t>
    </dgm:pt>
    <dgm:pt modelId="{532EFC4D-4382-4121-B60F-D069E2F379EA}" type="sibTrans" cxnId="{46453BD8-9D85-4BAF-8AF3-BABBFE598655}">
      <dgm:prSet/>
      <dgm:spPr/>
      <dgm:t>
        <a:bodyPr/>
        <a:lstStyle/>
        <a:p>
          <a:endParaRPr lang="en-US"/>
        </a:p>
      </dgm:t>
    </dgm:pt>
    <dgm:pt modelId="{69DE3CF2-5664-4298-80AB-05E66FB74B65}">
      <dgm:prSet custT="1"/>
      <dgm:spPr/>
      <dgm:t>
        <a:bodyPr/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Revisão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, </a:t>
          </a: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adaptação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e </a:t>
          </a: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desenvolvimento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de </a:t>
          </a: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políticas da empresa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relacionadas com as TIC: </a:t>
          </a: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desconexão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digital, </a:t>
          </a: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utilização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e controlo de </a:t>
          </a: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ferramentas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TIC, </a:t>
          </a: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registos de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trabalho, videovigilância, etc.</a:t>
          </a:r>
        </a:p>
      </dgm:t>
    </dgm:pt>
    <dgm:pt modelId="{8CD2D45C-0E10-484C-B3E4-F4361DC38FF0}" type="parTrans" cxnId="{5E2A7C08-791B-48DB-89AB-FDFA568A5CDE}">
      <dgm:prSet/>
      <dgm:spPr/>
      <dgm:t>
        <a:bodyPr/>
        <a:lstStyle/>
        <a:p>
          <a:endParaRPr lang="en-US"/>
        </a:p>
      </dgm:t>
    </dgm:pt>
    <dgm:pt modelId="{F2CA2D49-E46F-47C0-97B4-ECF9F0B6DAD1}" type="sibTrans" cxnId="{5E2A7C08-791B-48DB-89AB-FDFA568A5CDE}">
      <dgm:prSet/>
      <dgm:spPr/>
      <dgm:t>
        <a:bodyPr/>
        <a:lstStyle/>
        <a:p>
          <a:endParaRPr lang="en-US"/>
        </a:p>
      </dgm:t>
    </dgm:pt>
    <dgm:pt modelId="{6B4954ED-5BE8-4871-9953-ED4C96FAAD0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b="1" dirty="0"/>
            <a:t>Reclamações e defesa jurídica no domínio dos acidentes de trabalho, bem como no domínio da invalidez permanente.</a:t>
          </a:r>
          <a:endParaRPr lang="en-US" dirty="0"/>
        </a:p>
      </dgm:t>
    </dgm:pt>
    <dgm:pt modelId="{BB024D46-0285-46CB-A2A8-6513A813E6AD}" type="parTrans" cxnId="{CCFFAFE7-68E0-42D3-BA08-73A488690B06}">
      <dgm:prSet/>
      <dgm:spPr/>
      <dgm:t>
        <a:bodyPr/>
        <a:lstStyle/>
        <a:p>
          <a:endParaRPr lang="en-US"/>
        </a:p>
      </dgm:t>
    </dgm:pt>
    <dgm:pt modelId="{24933E67-E482-446C-A344-CDFC27FFE52D}" type="sibTrans" cxnId="{CCFFAFE7-68E0-42D3-BA08-73A488690B06}">
      <dgm:prSet/>
      <dgm:spPr/>
      <dgm:t>
        <a:bodyPr/>
        <a:lstStyle/>
        <a:p>
          <a:endParaRPr lang="en-US"/>
        </a:p>
      </dgm:t>
    </dgm:pt>
    <dgm:pt modelId="{17FC19EC-F2A6-422A-9DB2-C873000C40D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04F7C314-E6B4-4D3C-AAB1-6C30B592010D}" type="parTrans" cxnId="{D702D729-D1DA-4930-ABDB-BB8C2F43F73C}">
      <dgm:prSet/>
      <dgm:spPr/>
      <dgm:t>
        <a:bodyPr/>
        <a:lstStyle/>
        <a:p>
          <a:endParaRPr lang="en-US"/>
        </a:p>
      </dgm:t>
    </dgm:pt>
    <dgm:pt modelId="{2760C70C-0AFB-43F4-AFD7-662A957D4C24}" type="sibTrans" cxnId="{D702D729-D1DA-4930-ABDB-BB8C2F43F73C}">
      <dgm:prSet/>
      <dgm:spPr/>
      <dgm:t>
        <a:bodyPr/>
        <a:lstStyle/>
        <a:p>
          <a:endParaRPr lang="en-US"/>
        </a:p>
      </dgm:t>
    </dgm:pt>
    <dgm:pt modelId="{D954B313-923F-474C-A6D9-7B9991CF9F2D}" type="pres">
      <dgm:prSet presAssocID="{FEEB7ECB-875F-44B2-A052-BB7C6E58B59E}" presName="root" presStyleCnt="0">
        <dgm:presLayoutVars>
          <dgm:dir/>
          <dgm:resizeHandles val="exact"/>
        </dgm:presLayoutVars>
      </dgm:prSet>
      <dgm:spPr/>
    </dgm:pt>
    <dgm:pt modelId="{D146C733-5194-44A6-AE79-C0C6901F5B8F}" type="pres">
      <dgm:prSet presAssocID="{C25F8EC5-A0E6-46C8-9E8E-F8B6A5B7257C}" presName="compNode" presStyleCnt="0"/>
      <dgm:spPr/>
    </dgm:pt>
    <dgm:pt modelId="{B3D1DCBF-5101-4E01-921E-EDCBB48F851D}" type="pres">
      <dgm:prSet presAssocID="{C25F8EC5-A0E6-46C8-9E8E-F8B6A5B7257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denador"/>
        </a:ext>
      </dgm:extLst>
    </dgm:pt>
    <dgm:pt modelId="{4BA3D83D-69EF-4F6E-A52D-B5B1E6FB48F2}" type="pres">
      <dgm:prSet presAssocID="{C25F8EC5-A0E6-46C8-9E8E-F8B6A5B7257C}" presName="iconSpace" presStyleCnt="0"/>
      <dgm:spPr/>
    </dgm:pt>
    <dgm:pt modelId="{94A81BDA-A269-4E62-8AB6-182262580194}" type="pres">
      <dgm:prSet presAssocID="{C25F8EC5-A0E6-46C8-9E8E-F8B6A5B7257C}" presName="parTx" presStyleLbl="revTx" presStyleIdx="0" presStyleCnt="4">
        <dgm:presLayoutVars>
          <dgm:chMax val="0"/>
          <dgm:chPref val="0"/>
        </dgm:presLayoutVars>
      </dgm:prSet>
      <dgm:spPr/>
    </dgm:pt>
    <dgm:pt modelId="{A3935DAF-29C0-4062-A5AB-1FF6CDB36C56}" type="pres">
      <dgm:prSet presAssocID="{C25F8EC5-A0E6-46C8-9E8E-F8B6A5B7257C}" presName="txSpace" presStyleCnt="0"/>
      <dgm:spPr/>
    </dgm:pt>
    <dgm:pt modelId="{8D365EF4-4AB8-4823-9FA0-D51C1D90492C}" type="pres">
      <dgm:prSet presAssocID="{C25F8EC5-A0E6-46C8-9E8E-F8B6A5B7257C}" presName="desTx" presStyleLbl="revTx" presStyleIdx="1" presStyleCnt="4">
        <dgm:presLayoutVars/>
      </dgm:prSet>
      <dgm:spPr/>
    </dgm:pt>
    <dgm:pt modelId="{869CE4B0-94C8-452D-9224-B15137CB7D21}" type="pres">
      <dgm:prSet presAssocID="{532EFC4D-4382-4121-B60F-D069E2F379EA}" presName="sibTrans" presStyleCnt="0"/>
      <dgm:spPr/>
    </dgm:pt>
    <dgm:pt modelId="{2CC11ABB-F2B1-4E41-AE20-CBDEDCB344BE}" type="pres">
      <dgm:prSet presAssocID="{6B4954ED-5BE8-4871-9953-ED4C96FAAD0B}" presName="compNode" presStyleCnt="0"/>
      <dgm:spPr/>
    </dgm:pt>
    <dgm:pt modelId="{5098D9A1-69AB-41B8-ABC7-F16EE4B0B96E}" type="pres">
      <dgm:prSet presAssocID="{6B4954ED-5BE8-4871-9953-ED4C96FAAD0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67C17794-CA98-41C7-8F7A-615BD431D3A2}" type="pres">
      <dgm:prSet presAssocID="{6B4954ED-5BE8-4871-9953-ED4C96FAAD0B}" presName="iconSpace" presStyleCnt="0"/>
      <dgm:spPr/>
    </dgm:pt>
    <dgm:pt modelId="{67ED944E-17D1-443C-A8BC-2CDC8E92ED70}" type="pres">
      <dgm:prSet presAssocID="{6B4954ED-5BE8-4871-9953-ED4C96FAAD0B}" presName="parTx" presStyleLbl="revTx" presStyleIdx="2" presStyleCnt="4" custAng="0" custScaleY="162455">
        <dgm:presLayoutVars>
          <dgm:chMax val="0"/>
          <dgm:chPref val="0"/>
        </dgm:presLayoutVars>
      </dgm:prSet>
      <dgm:spPr/>
    </dgm:pt>
    <dgm:pt modelId="{18422F78-D509-43DF-8AF3-3105839C4088}" type="pres">
      <dgm:prSet presAssocID="{6B4954ED-5BE8-4871-9953-ED4C96FAAD0B}" presName="txSpace" presStyleCnt="0"/>
      <dgm:spPr/>
    </dgm:pt>
    <dgm:pt modelId="{34CF192A-E813-42FF-B9B6-3E6CAD18161A}" type="pres">
      <dgm:prSet presAssocID="{6B4954ED-5BE8-4871-9953-ED4C96FAAD0B}" presName="desTx" presStyleLbl="revTx" presStyleIdx="3" presStyleCnt="4">
        <dgm:presLayoutVars/>
      </dgm:prSet>
      <dgm:spPr/>
    </dgm:pt>
  </dgm:ptLst>
  <dgm:cxnLst>
    <dgm:cxn modelId="{26298F07-3621-4ADE-B7B1-823F4FE50289}" type="presOf" srcId="{C25F8EC5-A0E6-46C8-9E8E-F8B6A5B7257C}" destId="{94A81BDA-A269-4E62-8AB6-182262580194}" srcOrd="0" destOrd="0" presId="urn:microsoft.com/office/officeart/2018/2/layout/IconLabelDescriptionList"/>
    <dgm:cxn modelId="{5E2A7C08-791B-48DB-89AB-FDFA568A5CDE}" srcId="{C25F8EC5-A0E6-46C8-9E8E-F8B6A5B7257C}" destId="{69DE3CF2-5664-4298-80AB-05E66FB74B65}" srcOrd="0" destOrd="0" parTransId="{8CD2D45C-0E10-484C-B3E4-F4361DC38FF0}" sibTransId="{F2CA2D49-E46F-47C0-97B4-ECF9F0B6DAD1}"/>
    <dgm:cxn modelId="{FA2F4E1B-F46A-4E97-B8DE-A3E7DCD83C5E}" type="presOf" srcId="{FEEB7ECB-875F-44B2-A052-BB7C6E58B59E}" destId="{D954B313-923F-474C-A6D9-7B9991CF9F2D}" srcOrd="0" destOrd="0" presId="urn:microsoft.com/office/officeart/2018/2/layout/IconLabelDescriptionList"/>
    <dgm:cxn modelId="{1F784F27-8111-4F79-86A6-A84CCA992613}" type="presOf" srcId="{17FC19EC-F2A6-422A-9DB2-C873000C40DA}" destId="{34CF192A-E813-42FF-B9B6-3E6CAD18161A}" srcOrd="0" destOrd="0" presId="urn:microsoft.com/office/officeart/2018/2/layout/IconLabelDescriptionList"/>
    <dgm:cxn modelId="{D702D729-D1DA-4930-ABDB-BB8C2F43F73C}" srcId="{6B4954ED-5BE8-4871-9953-ED4C96FAAD0B}" destId="{17FC19EC-F2A6-422A-9DB2-C873000C40DA}" srcOrd="0" destOrd="0" parTransId="{04F7C314-E6B4-4D3C-AAB1-6C30B592010D}" sibTransId="{2760C70C-0AFB-43F4-AFD7-662A957D4C24}"/>
    <dgm:cxn modelId="{E0E1D330-6A00-4ADE-BE59-9C162DF382B1}" type="presOf" srcId="{6B4954ED-5BE8-4871-9953-ED4C96FAAD0B}" destId="{67ED944E-17D1-443C-A8BC-2CDC8E92ED70}" srcOrd="0" destOrd="0" presId="urn:microsoft.com/office/officeart/2018/2/layout/IconLabelDescriptionList"/>
    <dgm:cxn modelId="{2753E76E-EC62-417E-B6A4-B9D6FD344BE4}" type="presOf" srcId="{69DE3CF2-5664-4298-80AB-05E66FB74B65}" destId="{8D365EF4-4AB8-4823-9FA0-D51C1D90492C}" srcOrd="0" destOrd="0" presId="urn:microsoft.com/office/officeart/2018/2/layout/IconLabelDescriptionList"/>
    <dgm:cxn modelId="{46453BD8-9D85-4BAF-8AF3-BABBFE598655}" srcId="{FEEB7ECB-875F-44B2-A052-BB7C6E58B59E}" destId="{C25F8EC5-A0E6-46C8-9E8E-F8B6A5B7257C}" srcOrd="0" destOrd="0" parTransId="{BB3C8324-B035-43DC-8B43-E2EE8BF567FD}" sibTransId="{532EFC4D-4382-4121-B60F-D069E2F379EA}"/>
    <dgm:cxn modelId="{CCFFAFE7-68E0-42D3-BA08-73A488690B06}" srcId="{FEEB7ECB-875F-44B2-A052-BB7C6E58B59E}" destId="{6B4954ED-5BE8-4871-9953-ED4C96FAAD0B}" srcOrd="1" destOrd="0" parTransId="{BB024D46-0285-46CB-A2A8-6513A813E6AD}" sibTransId="{24933E67-E482-446C-A344-CDFC27FFE52D}"/>
    <dgm:cxn modelId="{B1DDCA7A-CC48-4860-851A-8630C6470C8A}" type="presParOf" srcId="{D954B313-923F-474C-A6D9-7B9991CF9F2D}" destId="{D146C733-5194-44A6-AE79-C0C6901F5B8F}" srcOrd="0" destOrd="0" presId="urn:microsoft.com/office/officeart/2018/2/layout/IconLabelDescriptionList"/>
    <dgm:cxn modelId="{A75CAA59-50C9-4C05-9F4B-DE52E3F6B8C7}" type="presParOf" srcId="{D146C733-5194-44A6-AE79-C0C6901F5B8F}" destId="{B3D1DCBF-5101-4E01-921E-EDCBB48F851D}" srcOrd="0" destOrd="0" presId="urn:microsoft.com/office/officeart/2018/2/layout/IconLabelDescriptionList"/>
    <dgm:cxn modelId="{30B524B4-38A1-4754-BF7F-B21647E14367}" type="presParOf" srcId="{D146C733-5194-44A6-AE79-C0C6901F5B8F}" destId="{4BA3D83D-69EF-4F6E-A52D-B5B1E6FB48F2}" srcOrd="1" destOrd="0" presId="urn:microsoft.com/office/officeart/2018/2/layout/IconLabelDescriptionList"/>
    <dgm:cxn modelId="{7DAC3E96-8B04-4EE2-B730-801F5CDF55D3}" type="presParOf" srcId="{D146C733-5194-44A6-AE79-C0C6901F5B8F}" destId="{94A81BDA-A269-4E62-8AB6-182262580194}" srcOrd="2" destOrd="0" presId="urn:microsoft.com/office/officeart/2018/2/layout/IconLabelDescriptionList"/>
    <dgm:cxn modelId="{56F5C57E-05AA-4B65-A625-9B34ECF1F871}" type="presParOf" srcId="{D146C733-5194-44A6-AE79-C0C6901F5B8F}" destId="{A3935DAF-29C0-4062-A5AB-1FF6CDB36C56}" srcOrd="3" destOrd="0" presId="urn:microsoft.com/office/officeart/2018/2/layout/IconLabelDescriptionList"/>
    <dgm:cxn modelId="{7888A377-D4F8-4D26-B16D-654C3ED2DA57}" type="presParOf" srcId="{D146C733-5194-44A6-AE79-C0C6901F5B8F}" destId="{8D365EF4-4AB8-4823-9FA0-D51C1D90492C}" srcOrd="4" destOrd="0" presId="urn:microsoft.com/office/officeart/2018/2/layout/IconLabelDescriptionList"/>
    <dgm:cxn modelId="{A2012056-5294-4300-AA65-AB85B3572E7A}" type="presParOf" srcId="{D954B313-923F-474C-A6D9-7B9991CF9F2D}" destId="{869CE4B0-94C8-452D-9224-B15137CB7D21}" srcOrd="1" destOrd="0" presId="urn:microsoft.com/office/officeart/2018/2/layout/IconLabelDescriptionList"/>
    <dgm:cxn modelId="{0856D235-65F7-434A-B1DA-19B1863450EE}" type="presParOf" srcId="{D954B313-923F-474C-A6D9-7B9991CF9F2D}" destId="{2CC11ABB-F2B1-4E41-AE20-CBDEDCB344BE}" srcOrd="2" destOrd="0" presId="urn:microsoft.com/office/officeart/2018/2/layout/IconLabelDescriptionList"/>
    <dgm:cxn modelId="{766D18EE-2E58-44CA-8ED3-BC4E5F45B0A8}" type="presParOf" srcId="{2CC11ABB-F2B1-4E41-AE20-CBDEDCB344BE}" destId="{5098D9A1-69AB-41B8-ABC7-F16EE4B0B96E}" srcOrd="0" destOrd="0" presId="urn:microsoft.com/office/officeart/2018/2/layout/IconLabelDescriptionList"/>
    <dgm:cxn modelId="{AAC87B83-3DD9-467C-A7B2-C029F4BB2E93}" type="presParOf" srcId="{2CC11ABB-F2B1-4E41-AE20-CBDEDCB344BE}" destId="{67C17794-CA98-41C7-8F7A-615BD431D3A2}" srcOrd="1" destOrd="0" presId="urn:microsoft.com/office/officeart/2018/2/layout/IconLabelDescriptionList"/>
    <dgm:cxn modelId="{9C42058D-98F4-405E-ABC5-B88C83D5639B}" type="presParOf" srcId="{2CC11ABB-F2B1-4E41-AE20-CBDEDCB344BE}" destId="{67ED944E-17D1-443C-A8BC-2CDC8E92ED70}" srcOrd="2" destOrd="0" presId="urn:microsoft.com/office/officeart/2018/2/layout/IconLabelDescriptionList"/>
    <dgm:cxn modelId="{4C7A64C3-8DF8-4A8E-9094-358CF6A935F8}" type="presParOf" srcId="{2CC11ABB-F2B1-4E41-AE20-CBDEDCB344BE}" destId="{18422F78-D509-43DF-8AF3-3105839C4088}" srcOrd="3" destOrd="0" presId="urn:microsoft.com/office/officeart/2018/2/layout/IconLabelDescriptionList"/>
    <dgm:cxn modelId="{386E02DA-B314-4A36-82FE-74074A7665AA}" type="presParOf" srcId="{2CC11ABB-F2B1-4E41-AE20-CBDEDCB344BE}" destId="{34CF192A-E813-42FF-B9B6-3E6CAD18161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B20F1B-19F6-45A3-9EC8-462BB7CF1D3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D59B8C-0403-42F8-BB43-41BE8FCCEB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600" b="1" u="none" dirty="0"/>
            <a:t>DIREITO PROCESSUAL DO TRABALHO</a:t>
          </a:r>
          <a:endParaRPr lang="en-US" sz="3600" u="none" dirty="0"/>
        </a:p>
      </dgm:t>
    </dgm:pt>
    <dgm:pt modelId="{721E5A8A-D522-4955-9E5C-67385DA99A6B}" type="parTrans" cxnId="{63C86860-D3BC-4475-BEB5-679451FC408F}">
      <dgm:prSet/>
      <dgm:spPr/>
      <dgm:t>
        <a:bodyPr/>
        <a:lstStyle/>
        <a:p>
          <a:endParaRPr lang="en-US"/>
        </a:p>
      </dgm:t>
    </dgm:pt>
    <dgm:pt modelId="{9D2466A9-9726-4679-B973-C63033A28417}" type="sibTrans" cxnId="{63C86860-D3BC-4475-BEB5-679451FC408F}">
      <dgm:prSet/>
      <dgm:spPr/>
      <dgm:t>
        <a:bodyPr/>
        <a:lstStyle/>
        <a:p>
          <a:endParaRPr lang="en-US"/>
        </a:p>
      </dgm:t>
    </dgm:pt>
    <dgm:pt modelId="{4348FCA8-C197-491E-9EBA-25E3954DCB2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Vasta experiência no tratamento de todo o tipo de litígios laborais, quer individuais quer colectivos. Inclui processos de conciliação prévia (SMAC, SIMA, Arbitragem, etc.).</a:t>
          </a:r>
          <a:endParaRPr lang="en-US" dirty="0"/>
        </a:p>
      </dgm:t>
    </dgm:pt>
    <dgm:pt modelId="{794714A7-2F71-45EF-9A3D-2824B5776FAD}" type="parTrans" cxnId="{258AD1DF-813F-47A0-AA03-D5B7547B666E}">
      <dgm:prSet/>
      <dgm:spPr/>
      <dgm:t>
        <a:bodyPr/>
        <a:lstStyle/>
        <a:p>
          <a:endParaRPr lang="en-US"/>
        </a:p>
      </dgm:t>
    </dgm:pt>
    <dgm:pt modelId="{09ECE2D5-BC1F-444C-806F-613D8AC8B7BE}" type="sibTrans" cxnId="{258AD1DF-813F-47A0-AA03-D5B7547B666E}">
      <dgm:prSet/>
      <dgm:spPr/>
      <dgm:t>
        <a:bodyPr/>
        <a:lstStyle/>
        <a:p>
          <a:endParaRPr lang="en-US"/>
        </a:p>
      </dgm:t>
    </dgm:pt>
    <dgm:pt modelId="{CBA6BCC6-3476-4650-803F-26B3C1D894B7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Em particular, os litígios decorrentes de </a:t>
          </a:r>
          <a:r>
            <a:rPr lang="es-ES" b="1" dirty="0"/>
            <a:t>despedimentos</a:t>
          </a:r>
          <a:r>
            <a:rPr lang="es-ES" dirty="0"/>
            <a:t>, quer se trate de despedimentos disciplinares, de despedimentos objectivos ou de contestação de despedimentos colectivos. Modificações substanciais das condições, tanto individuais como colectivas. Os litígios decorrentes da expatriação. </a:t>
          </a:r>
          <a:r>
            <a:rPr lang="es-ES" dirty="0" err="1"/>
            <a:t>Litígios</a:t>
          </a:r>
          <a:r>
            <a:rPr lang="es-ES" dirty="0"/>
            <a:t> colectivos.</a:t>
          </a:r>
          <a:endParaRPr lang="en-US" dirty="0"/>
        </a:p>
      </dgm:t>
    </dgm:pt>
    <dgm:pt modelId="{556A05DA-0E3D-4F61-A949-5C582E964DCD}" type="parTrans" cxnId="{D01E386A-53A9-4480-A328-9912F4522F96}">
      <dgm:prSet/>
      <dgm:spPr/>
      <dgm:t>
        <a:bodyPr/>
        <a:lstStyle/>
        <a:p>
          <a:endParaRPr lang="en-US"/>
        </a:p>
      </dgm:t>
    </dgm:pt>
    <dgm:pt modelId="{8D044BA2-56DC-482C-9411-3785AB9811A0}" type="sibTrans" cxnId="{D01E386A-53A9-4480-A328-9912F4522F96}">
      <dgm:prSet/>
      <dgm:spPr/>
      <dgm:t>
        <a:bodyPr/>
        <a:lstStyle/>
        <a:p>
          <a:endParaRPr lang="en-US"/>
        </a:p>
      </dgm:t>
    </dgm:pt>
    <dgm:pt modelId="{4EEFF70D-5D1C-4998-B9F8-81CA80E4AE3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Especial experiência em processos de violação e proteção de </a:t>
          </a:r>
          <a:r>
            <a:rPr lang="es-ES" b="1" dirty="0"/>
            <a:t>direitos fundamentais</a:t>
          </a:r>
          <a:r>
            <a:rPr lang="es-ES" dirty="0"/>
            <a:t>, incluindo os decorrentes da </a:t>
          </a:r>
          <a:r>
            <a:rPr lang="es-ES" b="1" dirty="0"/>
            <a:t>conciliação da vida profissional </a:t>
          </a:r>
          <a:r>
            <a:rPr lang="es-ES" dirty="0"/>
            <a:t>com a </a:t>
          </a:r>
          <a:r>
            <a:rPr lang="es-ES" b="1" dirty="0"/>
            <a:t>vida familiar</a:t>
          </a:r>
          <a:r>
            <a:rPr lang="es-ES" dirty="0"/>
            <a:t>, sendo esta uma área de especial importância na atividade diária do nosso escritório.</a:t>
          </a:r>
          <a:endParaRPr lang="en-US" dirty="0"/>
        </a:p>
      </dgm:t>
    </dgm:pt>
    <dgm:pt modelId="{D8F2DB9C-15D3-4B44-88B0-4D5DF67A5BE3}" type="parTrans" cxnId="{8F8FC404-AC23-4C92-8F23-1A75D8D782CF}">
      <dgm:prSet/>
      <dgm:spPr/>
      <dgm:t>
        <a:bodyPr/>
        <a:lstStyle/>
        <a:p>
          <a:endParaRPr lang="en-US"/>
        </a:p>
      </dgm:t>
    </dgm:pt>
    <dgm:pt modelId="{E48BCAA6-3A83-4EA7-84D2-6108AB9EF575}" type="sibTrans" cxnId="{8F8FC404-AC23-4C92-8F23-1A75D8D782CF}">
      <dgm:prSet/>
      <dgm:spPr/>
      <dgm:t>
        <a:bodyPr/>
        <a:lstStyle/>
        <a:p>
          <a:endParaRPr lang="en-US"/>
        </a:p>
      </dgm:t>
    </dgm:pt>
    <dgm:pt modelId="{09F747EB-6C39-41A8-8267-0AA77D743418}" type="pres">
      <dgm:prSet presAssocID="{2BB20F1B-19F6-45A3-9EC8-462BB7CF1D36}" presName="root" presStyleCnt="0">
        <dgm:presLayoutVars>
          <dgm:dir/>
          <dgm:resizeHandles val="exact"/>
        </dgm:presLayoutVars>
      </dgm:prSet>
      <dgm:spPr/>
    </dgm:pt>
    <dgm:pt modelId="{77B5BF6C-F0B3-49C7-9ADB-44C445704983}" type="pres">
      <dgm:prSet presAssocID="{32D59B8C-0403-42F8-BB43-41BE8FCCEB8C}" presName="compNode" presStyleCnt="0"/>
      <dgm:spPr/>
    </dgm:pt>
    <dgm:pt modelId="{034536BF-4D48-4C60-B23B-8E305F1DDF21}" type="pres">
      <dgm:prSet presAssocID="{32D59B8C-0403-42F8-BB43-41BE8FCCEB8C}" presName="bgRect" presStyleLbl="bgShp" presStyleIdx="0" presStyleCnt="4" custLinFactNeighborX="0"/>
      <dgm:spPr/>
    </dgm:pt>
    <dgm:pt modelId="{714F4B4F-4F4A-4963-9150-13C1508B7987}" type="pres">
      <dgm:prSet presAssocID="{32D59B8C-0403-42F8-BB43-41BE8FCCEB8C}" presName="iconRect" presStyleLbl="node1" presStyleIdx="0" presStyleCnt="4"/>
      <dgm:spPr/>
    </dgm:pt>
    <dgm:pt modelId="{FBBE38CC-AABC-49A3-A717-06AEF9F52247}" type="pres">
      <dgm:prSet presAssocID="{32D59B8C-0403-42F8-BB43-41BE8FCCEB8C}" presName="spaceRect" presStyleCnt="0"/>
      <dgm:spPr/>
    </dgm:pt>
    <dgm:pt modelId="{AE5B35BB-9828-411A-AB69-0273CB6AA601}" type="pres">
      <dgm:prSet presAssocID="{32D59B8C-0403-42F8-BB43-41BE8FCCEB8C}" presName="parTx" presStyleLbl="revTx" presStyleIdx="0" presStyleCnt="4">
        <dgm:presLayoutVars>
          <dgm:chMax val="0"/>
          <dgm:chPref val="0"/>
        </dgm:presLayoutVars>
      </dgm:prSet>
      <dgm:spPr/>
    </dgm:pt>
    <dgm:pt modelId="{B5B1DA6B-A1AF-412A-ABE9-D9417C19604F}" type="pres">
      <dgm:prSet presAssocID="{9D2466A9-9726-4679-B973-C63033A28417}" presName="sibTrans" presStyleCnt="0"/>
      <dgm:spPr/>
    </dgm:pt>
    <dgm:pt modelId="{E94AC77E-224A-4FD6-BDC5-CC0758E4CE5A}" type="pres">
      <dgm:prSet presAssocID="{4348FCA8-C197-491E-9EBA-25E3954DCB21}" presName="compNode" presStyleCnt="0"/>
      <dgm:spPr/>
    </dgm:pt>
    <dgm:pt modelId="{BA978C99-4FD3-4808-A392-AB9D8B5C8250}" type="pres">
      <dgm:prSet presAssocID="{4348FCA8-C197-491E-9EBA-25E3954DCB21}" presName="bgRect" presStyleLbl="bgShp" presStyleIdx="1" presStyleCnt="4"/>
      <dgm:spPr/>
    </dgm:pt>
    <dgm:pt modelId="{5D6066ED-0BB1-4E63-921F-E4F3D7E46194}" type="pres">
      <dgm:prSet presAssocID="{4348FCA8-C197-491E-9EBA-25E3954DCB21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98914C3-9F50-4F7B-B536-8811187C8909}" type="pres">
      <dgm:prSet presAssocID="{4348FCA8-C197-491E-9EBA-25E3954DCB21}" presName="spaceRect" presStyleCnt="0"/>
      <dgm:spPr/>
    </dgm:pt>
    <dgm:pt modelId="{D072479F-EF1F-4927-81B4-3A6055D2F0E5}" type="pres">
      <dgm:prSet presAssocID="{4348FCA8-C197-491E-9EBA-25E3954DCB21}" presName="parTx" presStyleLbl="revTx" presStyleIdx="1" presStyleCnt="4">
        <dgm:presLayoutVars>
          <dgm:chMax val="0"/>
          <dgm:chPref val="0"/>
        </dgm:presLayoutVars>
      </dgm:prSet>
      <dgm:spPr/>
    </dgm:pt>
    <dgm:pt modelId="{FEC8E8CE-EA5E-49C9-919C-C27C6A094844}" type="pres">
      <dgm:prSet presAssocID="{09ECE2D5-BC1F-444C-806F-613D8AC8B7BE}" presName="sibTrans" presStyleCnt="0"/>
      <dgm:spPr/>
    </dgm:pt>
    <dgm:pt modelId="{405C8B93-E681-49D9-938B-FC26BFBC2DED}" type="pres">
      <dgm:prSet presAssocID="{CBA6BCC6-3476-4650-803F-26B3C1D894B7}" presName="compNode" presStyleCnt="0"/>
      <dgm:spPr/>
    </dgm:pt>
    <dgm:pt modelId="{6F76F448-A628-4B39-BE93-1EE6B39231BC}" type="pres">
      <dgm:prSet presAssocID="{CBA6BCC6-3476-4650-803F-26B3C1D894B7}" presName="bgRect" presStyleLbl="bgShp" presStyleIdx="2" presStyleCnt="4" custScaleY="149736" custLinFactNeighborY="7215"/>
      <dgm:spPr/>
    </dgm:pt>
    <dgm:pt modelId="{6526B3F5-C317-4A00-93ED-AF606836F6C3}" type="pres">
      <dgm:prSet presAssocID="{CBA6BCC6-3476-4650-803F-26B3C1D894B7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B7E691D1-BBFE-467E-A299-A86CF8DF2EF8}" type="pres">
      <dgm:prSet presAssocID="{CBA6BCC6-3476-4650-803F-26B3C1D894B7}" presName="spaceRect" presStyleCnt="0"/>
      <dgm:spPr/>
    </dgm:pt>
    <dgm:pt modelId="{BAFFD5C1-CCF1-47E3-A680-3CD894F08832}" type="pres">
      <dgm:prSet presAssocID="{CBA6BCC6-3476-4650-803F-26B3C1D894B7}" presName="parTx" presStyleLbl="revTx" presStyleIdx="2" presStyleCnt="4">
        <dgm:presLayoutVars>
          <dgm:chMax val="0"/>
          <dgm:chPref val="0"/>
        </dgm:presLayoutVars>
      </dgm:prSet>
      <dgm:spPr/>
    </dgm:pt>
    <dgm:pt modelId="{EFFA5EB6-BF8F-4821-A869-CF0161A9B75E}" type="pres">
      <dgm:prSet presAssocID="{8D044BA2-56DC-482C-9411-3785AB9811A0}" presName="sibTrans" presStyleCnt="0"/>
      <dgm:spPr/>
    </dgm:pt>
    <dgm:pt modelId="{60594340-EB01-44D1-A935-447C757BF4E8}" type="pres">
      <dgm:prSet presAssocID="{4EEFF70D-5D1C-4998-B9F8-81CA80E4AE3D}" presName="compNode" presStyleCnt="0"/>
      <dgm:spPr/>
    </dgm:pt>
    <dgm:pt modelId="{1F19499E-44AB-435F-B83C-EA0A2EF883F0}" type="pres">
      <dgm:prSet presAssocID="{4EEFF70D-5D1C-4998-B9F8-81CA80E4AE3D}" presName="bgRect" presStyleLbl="bgShp" presStyleIdx="3" presStyleCnt="4"/>
      <dgm:spPr/>
    </dgm:pt>
    <dgm:pt modelId="{3AB720AA-A1FC-4B75-803D-6BF13D8A8A86}" type="pres">
      <dgm:prSet presAssocID="{4EEFF70D-5D1C-4998-B9F8-81CA80E4AE3D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C910A1E1-87FC-471A-B3F7-FF21AA4A75E0}" type="pres">
      <dgm:prSet presAssocID="{4EEFF70D-5D1C-4998-B9F8-81CA80E4AE3D}" presName="spaceRect" presStyleCnt="0"/>
      <dgm:spPr/>
    </dgm:pt>
    <dgm:pt modelId="{95E40F3D-B2D6-49E9-A9BB-F23CA5D32FD9}" type="pres">
      <dgm:prSet presAssocID="{4EEFF70D-5D1C-4998-B9F8-81CA80E4AE3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F8FC404-AC23-4C92-8F23-1A75D8D782CF}" srcId="{2BB20F1B-19F6-45A3-9EC8-462BB7CF1D36}" destId="{4EEFF70D-5D1C-4998-B9F8-81CA80E4AE3D}" srcOrd="3" destOrd="0" parTransId="{D8F2DB9C-15D3-4B44-88B0-4D5DF67A5BE3}" sibTransId="{E48BCAA6-3A83-4EA7-84D2-6108AB9EF575}"/>
    <dgm:cxn modelId="{63C86860-D3BC-4475-BEB5-679451FC408F}" srcId="{2BB20F1B-19F6-45A3-9EC8-462BB7CF1D36}" destId="{32D59B8C-0403-42F8-BB43-41BE8FCCEB8C}" srcOrd="0" destOrd="0" parTransId="{721E5A8A-D522-4955-9E5C-67385DA99A6B}" sibTransId="{9D2466A9-9726-4679-B973-C63033A28417}"/>
    <dgm:cxn modelId="{D01E386A-53A9-4480-A328-9912F4522F96}" srcId="{2BB20F1B-19F6-45A3-9EC8-462BB7CF1D36}" destId="{CBA6BCC6-3476-4650-803F-26B3C1D894B7}" srcOrd="2" destOrd="0" parTransId="{556A05DA-0E3D-4F61-A949-5C582E964DCD}" sibTransId="{8D044BA2-56DC-482C-9411-3785AB9811A0}"/>
    <dgm:cxn modelId="{6387BD76-9E1D-481F-95DA-5AEBC1112D94}" type="presOf" srcId="{2BB20F1B-19F6-45A3-9EC8-462BB7CF1D36}" destId="{09F747EB-6C39-41A8-8267-0AA77D743418}" srcOrd="0" destOrd="0" presId="urn:microsoft.com/office/officeart/2018/2/layout/IconVerticalSolidList"/>
    <dgm:cxn modelId="{21395581-A9A3-467E-9A45-C421B1D5D17E}" type="presOf" srcId="{CBA6BCC6-3476-4650-803F-26B3C1D894B7}" destId="{BAFFD5C1-CCF1-47E3-A680-3CD894F08832}" srcOrd="0" destOrd="0" presId="urn:microsoft.com/office/officeart/2018/2/layout/IconVerticalSolidList"/>
    <dgm:cxn modelId="{35F4EFB6-8ECF-41F2-992F-ECDCD911E892}" type="presOf" srcId="{4348FCA8-C197-491E-9EBA-25E3954DCB21}" destId="{D072479F-EF1F-4927-81B4-3A6055D2F0E5}" srcOrd="0" destOrd="0" presId="urn:microsoft.com/office/officeart/2018/2/layout/IconVerticalSolidList"/>
    <dgm:cxn modelId="{0E9B4FD8-4D25-4CB1-BE27-610EC0DC00CD}" type="presOf" srcId="{32D59B8C-0403-42F8-BB43-41BE8FCCEB8C}" destId="{AE5B35BB-9828-411A-AB69-0273CB6AA601}" srcOrd="0" destOrd="0" presId="urn:microsoft.com/office/officeart/2018/2/layout/IconVerticalSolidList"/>
    <dgm:cxn modelId="{8137C1DB-16F3-4ED8-ACCB-3E0FD7B6C2D3}" type="presOf" srcId="{4EEFF70D-5D1C-4998-B9F8-81CA80E4AE3D}" destId="{95E40F3D-B2D6-49E9-A9BB-F23CA5D32FD9}" srcOrd="0" destOrd="0" presId="urn:microsoft.com/office/officeart/2018/2/layout/IconVerticalSolidList"/>
    <dgm:cxn modelId="{258AD1DF-813F-47A0-AA03-D5B7547B666E}" srcId="{2BB20F1B-19F6-45A3-9EC8-462BB7CF1D36}" destId="{4348FCA8-C197-491E-9EBA-25E3954DCB21}" srcOrd="1" destOrd="0" parTransId="{794714A7-2F71-45EF-9A3D-2824B5776FAD}" sibTransId="{09ECE2D5-BC1F-444C-806F-613D8AC8B7BE}"/>
    <dgm:cxn modelId="{D1A7602C-629C-42AC-BAEF-8C2FCAA22B3F}" type="presParOf" srcId="{09F747EB-6C39-41A8-8267-0AA77D743418}" destId="{77B5BF6C-F0B3-49C7-9ADB-44C445704983}" srcOrd="0" destOrd="0" presId="urn:microsoft.com/office/officeart/2018/2/layout/IconVerticalSolidList"/>
    <dgm:cxn modelId="{264F79F4-A298-4891-8F4B-F89DDE37C33C}" type="presParOf" srcId="{77B5BF6C-F0B3-49C7-9ADB-44C445704983}" destId="{034536BF-4D48-4C60-B23B-8E305F1DDF21}" srcOrd="0" destOrd="0" presId="urn:microsoft.com/office/officeart/2018/2/layout/IconVerticalSolidList"/>
    <dgm:cxn modelId="{C379A6CB-4CEC-4AE8-BBC2-D93D601B67A4}" type="presParOf" srcId="{77B5BF6C-F0B3-49C7-9ADB-44C445704983}" destId="{714F4B4F-4F4A-4963-9150-13C1508B7987}" srcOrd="1" destOrd="0" presId="urn:microsoft.com/office/officeart/2018/2/layout/IconVerticalSolidList"/>
    <dgm:cxn modelId="{29696FDD-46FC-4DCD-9FF2-BC175F867627}" type="presParOf" srcId="{77B5BF6C-F0B3-49C7-9ADB-44C445704983}" destId="{FBBE38CC-AABC-49A3-A717-06AEF9F52247}" srcOrd="2" destOrd="0" presId="urn:microsoft.com/office/officeart/2018/2/layout/IconVerticalSolidList"/>
    <dgm:cxn modelId="{FEF32441-CC8E-4811-8603-87220F40585F}" type="presParOf" srcId="{77B5BF6C-F0B3-49C7-9ADB-44C445704983}" destId="{AE5B35BB-9828-411A-AB69-0273CB6AA601}" srcOrd="3" destOrd="0" presId="urn:microsoft.com/office/officeart/2018/2/layout/IconVerticalSolidList"/>
    <dgm:cxn modelId="{FD7A2F83-D0E7-4D50-BB1A-EB0DCD71F015}" type="presParOf" srcId="{09F747EB-6C39-41A8-8267-0AA77D743418}" destId="{B5B1DA6B-A1AF-412A-ABE9-D9417C19604F}" srcOrd="1" destOrd="0" presId="urn:microsoft.com/office/officeart/2018/2/layout/IconVerticalSolidList"/>
    <dgm:cxn modelId="{44A33A17-0E31-4044-9411-934146041214}" type="presParOf" srcId="{09F747EB-6C39-41A8-8267-0AA77D743418}" destId="{E94AC77E-224A-4FD6-BDC5-CC0758E4CE5A}" srcOrd="2" destOrd="0" presId="urn:microsoft.com/office/officeart/2018/2/layout/IconVerticalSolidList"/>
    <dgm:cxn modelId="{36930410-B8CC-4064-9F4E-A9163F8B7EF9}" type="presParOf" srcId="{E94AC77E-224A-4FD6-BDC5-CC0758E4CE5A}" destId="{BA978C99-4FD3-4808-A392-AB9D8B5C8250}" srcOrd="0" destOrd="0" presId="urn:microsoft.com/office/officeart/2018/2/layout/IconVerticalSolidList"/>
    <dgm:cxn modelId="{25DADD6C-4297-4C83-868F-26ABD511A264}" type="presParOf" srcId="{E94AC77E-224A-4FD6-BDC5-CC0758E4CE5A}" destId="{5D6066ED-0BB1-4E63-921F-E4F3D7E46194}" srcOrd="1" destOrd="0" presId="urn:microsoft.com/office/officeart/2018/2/layout/IconVerticalSolidList"/>
    <dgm:cxn modelId="{18E96C1B-1CC2-4AC6-BBEE-280976C76E05}" type="presParOf" srcId="{E94AC77E-224A-4FD6-BDC5-CC0758E4CE5A}" destId="{398914C3-9F50-4F7B-B536-8811187C8909}" srcOrd="2" destOrd="0" presId="urn:microsoft.com/office/officeart/2018/2/layout/IconVerticalSolidList"/>
    <dgm:cxn modelId="{5A81311D-386B-46E3-9709-CA39F7370D44}" type="presParOf" srcId="{E94AC77E-224A-4FD6-BDC5-CC0758E4CE5A}" destId="{D072479F-EF1F-4927-81B4-3A6055D2F0E5}" srcOrd="3" destOrd="0" presId="urn:microsoft.com/office/officeart/2018/2/layout/IconVerticalSolidList"/>
    <dgm:cxn modelId="{BEB6D474-BB7B-481F-BF8B-03D2E1986023}" type="presParOf" srcId="{09F747EB-6C39-41A8-8267-0AA77D743418}" destId="{FEC8E8CE-EA5E-49C9-919C-C27C6A094844}" srcOrd="3" destOrd="0" presId="urn:microsoft.com/office/officeart/2018/2/layout/IconVerticalSolidList"/>
    <dgm:cxn modelId="{70A76E5B-A915-4DED-8AC6-1E709AE26FBD}" type="presParOf" srcId="{09F747EB-6C39-41A8-8267-0AA77D743418}" destId="{405C8B93-E681-49D9-938B-FC26BFBC2DED}" srcOrd="4" destOrd="0" presId="urn:microsoft.com/office/officeart/2018/2/layout/IconVerticalSolidList"/>
    <dgm:cxn modelId="{3A038CC2-98F5-42AC-972A-48DD48BC6067}" type="presParOf" srcId="{405C8B93-E681-49D9-938B-FC26BFBC2DED}" destId="{6F76F448-A628-4B39-BE93-1EE6B39231BC}" srcOrd="0" destOrd="0" presId="urn:microsoft.com/office/officeart/2018/2/layout/IconVerticalSolidList"/>
    <dgm:cxn modelId="{C24FCADD-A26C-487B-AB58-84F5A00E504F}" type="presParOf" srcId="{405C8B93-E681-49D9-938B-FC26BFBC2DED}" destId="{6526B3F5-C317-4A00-93ED-AF606836F6C3}" srcOrd="1" destOrd="0" presId="urn:microsoft.com/office/officeart/2018/2/layout/IconVerticalSolidList"/>
    <dgm:cxn modelId="{C0FB1DFB-2E44-4A0A-9F66-9A218CBE52DE}" type="presParOf" srcId="{405C8B93-E681-49D9-938B-FC26BFBC2DED}" destId="{B7E691D1-BBFE-467E-A299-A86CF8DF2EF8}" srcOrd="2" destOrd="0" presId="urn:microsoft.com/office/officeart/2018/2/layout/IconVerticalSolidList"/>
    <dgm:cxn modelId="{8B4324EF-6D0C-4010-9562-75817C571001}" type="presParOf" srcId="{405C8B93-E681-49D9-938B-FC26BFBC2DED}" destId="{BAFFD5C1-CCF1-47E3-A680-3CD894F08832}" srcOrd="3" destOrd="0" presId="urn:microsoft.com/office/officeart/2018/2/layout/IconVerticalSolidList"/>
    <dgm:cxn modelId="{00AA7A4D-1230-45B9-8CA4-B436E8C7CBEE}" type="presParOf" srcId="{09F747EB-6C39-41A8-8267-0AA77D743418}" destId="{EFFA5EB6-BF8F-4821-A869-CF0161A9B75E}" srcOrd="5" destOrd="0" presId="urn:microsoft.com/office/officeart/2018/2/layout/IconVerticalSolidList"/>
    <dgm:cxn modelId="{74543914-4B97-49AD-B44D-47386209245A}" type="presParOf" srcId="{09F747EB-6C39-41A8-8267-0AA77D743418}" destId="{60594340-EB01-44D1-A935-447C757BF4E8}" srcOrd="6" destOrd="0" presId="urn:microsoft.com/office/officeart/2018/2/layout/IconVerticalSolidList"/>
    <dgm:cxn modelId="{70A86063-73BC-401F-9A79-620F91B03951}" type="presParOf" srcId="{60594340-EB01-44D1-A935-447C757BF4E8}" destId="{1F19499E-44AB-435F-B83C-EA0A2EF883F0}" srcOrd="0" destOrd="0" presId="urn:microsoft.com/office/officeart/2018/2/layout/IconVerticalSolidList"/>
    <dgm:cxn modelId="{B29699A1-F0BC-46E1-8CAA-9535D58EAFC1}" type="presParOf" srcId="{60594340-EB01-44D1-A935-447C757BF4E8}" destId="{3AB720AA-A1FC-4B75-803D-6BF13D8A8A86}" srcOrd="1" destOrd="0" presId="urn:microsoft.com/office/officeart/2018/2/layout/IconVerticalSolidList"/>
    <dgm:cxn modelId="{CAB6256F-DB84-434A-9009-54C88FE7E394}" type="presParOf" srcId="{60594340-EB01-44D1-A935-447C757BF4E8}" destId="{C910A1E1-87FC-471A-B3F7-FF21AA4A75E0}" srcOrd="2" destOrd="0" presId="urn:microsoft.com/office/officeart/2018/2/layout/IconVerticalSolidList"/>
    <dgm:cxn modelId="{BB2E1EAC-4EBA-44B8-8DD4-740AE6439939}" type="presParOf" srcId="{60594340-EB01-44D1-A935-447C757BF4E8}" destId="{95E40F3D-B2D6-49E9-A9BB-F23CA5D32F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59F159-2476-444E-A4BB-C17CAE89725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495B16-78A9-4C81-9D5E-7CBEEE783503}">
      <dgm:prSet/>
      <dgm:spPr/>
      <dgm:t>
        <a:bodyPr/>
        <a:lstStyle/>
        <a:p>
          <a:r>
            <a:rPr lang="es-ES"/>
            <a:t>A qualidade do serviço e a estreita cooperação e disponibilidade para o cliente são os critérios relevantes em todas as nossas actividades.</a:t>
          </a:r>
          <a:endParaRPr lang="en-US"/>
        </a:p>
      </dgm:t>
    </dgm:pt>
    <dgm:pt modelId="{0440A5A4-9E8D-49B8-B342-6719324E3D1C}" type="parTrans" cxnId="{AC89F3CE-8BE0-42F2-8DC5-19EC4AC5C193}">
      <dgm:prSet/>
      <dgm:spPr/>
      <dgm:t>
        <a:bodyPr/>
        <a:lstStyle/>
        <a:p>
          <a:endParaRPr lang="en-US"/>
        </a:p>
      </dgm:t>
    </dgm:pt>
    <dgm:pt modelId="{B10AD25D-A79A-46E5-896B-468CB2FA058E}" type="sibTrans" cxnId="{AC89F3CE-8BE0-42F2-8DC5-19EC4AC5C193}">
      <dgm:prSet/>
      <dgm:spPr/>
      <dgm:t>
        <a:bodyPr/>
        <a:lstStyle/>
        <a:p>
          <a:endParaRPr lang="en-US"/>
        </a:p>
      </dgm:t>
    </dgm:pt>
    <dgm:pt modelId="{47ECD77B-A116-4972-94F6-285920D6D4C7}">
      <dgm:prSet/>
      <dgm:spPr/>
      <dgm:t>
        <a:bodyPr/>
        <a:lstStyle/>
        <a:p>
          <a:r>
            <a:rPr lang="es-ES" dirty="0"/>
            <a:t>Resolvemos no mesmo dia todas as questões que podem ser respondidas verbalmente. Prazo máximo de 48 horas quando é necessária uma resposta escrita.</a:t>
          </a:r>
          <a:endParaRPr lang="en-US" dirty="0"/>
        </a:p>
      </dgm:t>
    </dgm:pt>
    <dgm:pt modelId="{4750D3C7-A518-4926-8648-475BC565B920}" type="parTrans" cxnId="{0FE88D0E-9B67-4311-AC87-17574E809F19}">
      <dgm:prSet/>
      <dgm:spPr/>
      <dgm:t>
        <a:bodyPr/>
        <a:lstStyle/>
        <a:p>
          <a:endParaRPr lang="en-US"/>
        </a:p>
      </dgm:t>
    </dgm:pt>
    <dgm:pt modelId="{F419057A-38D2-4E8F-87F6-E21366688540}" type="sibTrans" cxnId="{0FE88D0E-9B67-4311-AC87-17574E809F19}">
      <dgm:prSet/>
      <dgm:spPr/>
      <dgm:t>
        <a:bodyPr/>
        <a:lstStyle/>
        <a:p>
          <a:endParaRPr lang="en-US"/>
        </a:p>
      </dgm:t>
    </dgm:pt>
    <dgm:pt modelId="{4B36AFC6-D190-41C9-8E2D-E0A10829D976}">
      <dgm:prSet/>
      <dgm:spPr/>
      <dgm:t>
        <a:bodyPr/>
        <a:lstStyle/>
        <a:p>
          <a:r>
            <a:rPr lang="es-ES" dirty="0"/>
            <a:t>Pareceres que exijam uma análise mais pormenorizada, será acordado um prazo com o cliente em função da urgência de cada questão.</a:t>
          </a:r>
          <a:endParaRPr lang="en-US" dirty="0"/>
        </a:p>
      </dgm:t>
    </dgm:pt>
    <dgm:pt modelId="{C7CE2712-44DA-472A-BF15-290879DA9CF2}" type="parTrans" cxnId="{858DA1B3-8CA7-4B10-BAFF-BD2542E359CC}">
      <dgm:prSet/>
      <dgm:spPr/>
      <dgm:t>
        <a:bodyPr/>
        <a:lstStyle/>
        <a:p>
          <a:endParaRPr lang="en-US"/>
        </a:p>
      </dgm:t>
    </dgm:pt>
    <dgm:pt modelId="{F3646178-67E3-4433-8CA8-7BF9AAA33AD7}" type="sibTrans" cxnId="{858DA1B3-8CA7-4B10-BAFF-BD2542E359CC}">
      <dgm:prSet/>
      <dgm:spPr/>
      <dgm:t>
        <a:bodyPr/>
        <a:lstStyle/>
        <a:p>
          <a:endParaRPr lang="en-US"/>
        </a:p>
      </dgm:t>
    </dgm:pt>
    <dgm:pt modelId="{09D989AC-3C44-4042-B693-F22780AC3F41}">
      <dgm:prSet/>
      <dgm:spPr/>
      <dgm:t>
        <a:bodyPr/>
        <a:lstStyle/>
        <a:p>
          <a:r>
            <a:rPr lang="es-ES"/>
            <a:t>A nossa filosofia baseia-se numa cooperação estreita e na proximidade com os nossos clientes.</a:t>
          </a:r>
          <a:endParaRPr lang="en-US"/>
        </a:p>
      </dgm:t>
    </dgm:pt>
    <dgm:pt modelId="{72D2804C-4F59-46BC-9026-00C69B60E357}" type="parTrans" cxnId="{0D54484A-90C1-4D77-A2BD-FDA62486CA89}">
      <dgm:prSet/>
      <dgm:spPr/>
      <dgm:t>
        <a:bodyPr/>
        <a:lstStyle/>
        <a:p>
          <a:endParaRPr lang="en-US"/>
        </a:p>
      </dgm:t>
    </dgm:pt>
    <dgm:pt modelId="{1982E11E-9CB6-493C-9E5E-7ED07AE619CC}" type="sibTrans" cxnId="{0D54484A-90C1-4D77-A2BD-FDA62486CA89}">
      <dgm:prSet/>
      <dgm:spPr/>
      <dgm:t>
        <a:bodyPr/>
        <a:lstStyle/>
        <a:p>
          <a:endParaRPr lang="en-US"/>
        </a:p>
      </dgm:t>
    </dgm:pt>
    <dgm:pt modelId="{5B7062FC-A37C-4BC4-8B2A-6264FCD04E84}">
      <dgm:prSet/>
      <dgm:spPr/>
      <dgm:t>
        <a:bodyPr/>
        <a:lstStyle/>
        <a:p>
          <a:r>
            <a:rPr lang="es-ES" dirty="0"/>
            <a:t>A atualização jurídica será assegurada através do envio de alertas e artigos, da nossa </a:t>
          </a:r>
          <a:r>
            <a:rPr lang="es-ES" b="1" dirty="0"/>
            <a:t>"Newsletter"</a:t>
          </a:r>
          <a:r>
            <a:rPr lang="es-ES" dirty="0"/>
            <a:t>, e dos "Seminários Especializados" ministrados pelos profissionais do Departamento ao longo do ano.</a:t>
          </a:r>
          <a:endParaRPr lang="en-US" dirty="0"/>
        </a:p>
      </dgm:t>
    </dgm:pt>
    <dgm:pt modelId="{F9586FE2-C06F-4EFA-BBDA-CFDA6CBA27EF}" type="parTrans" cxnId="{2ED693DE-5EE7-4A67-8CFA-86DC5B2CE981}">
      <dgm:prSet/>
      <dgm:spPr/>
      <dgm:t>
        <a:bodyPr/>
        <a:lstStyle/>
        <a:p>
          <a:endParaRPr lang="en-US"/>
        </a:p>
      </dgm:t>
    </dgm:pt>
    <dgm:pt modelId="{CB8C3551-F673-4953-A9C8-F4B811081378}" type="sibTrans" cxnId="{2ED693DE-5EE7-4A67-8CFA-86DC5B2CE981}">
      <dgm:prSet/>
      <dgm:spPr/>
      <dgm:t>
        <a:bodyPr/>
        <a:lstStyle/>
        <a:p>
          <a:endParaRPr lang="en-US"/>
        </a:p>
      </dgm:t>
    </dgm:pt>
    <dgm:pt modelId="{7E92A2A4-B3F8-4FEA-AF10-8A8C98E3CA50}" type="pres">
      <dgm:prSet presAssocID="{9D59F159-2476-444E-A4BB-C17CAE897258}" presName="diagram" presStyleCnt="0">
        <dgm:presLayoutVars>
          <dgm:dir/>
          <dgm:resizeHandles val="exact"/>
        </dgm:presLayoutVars>
      </dgm:prSet>
      <dgm:spPr/>
    </dgm:pt>
    <dgm:pt modelId="{E24FFD22-63A4-4532-B069-06EE4999A18A}" type="pres">
      <dgm:prSet presAssocID="{3B495B16-78A9-4C81-9D5E-7CBEEE783503}" presName="node" presStyleLbl="node1" presStyleIdx="0" presStyleCnt="5">
        <dgm:presLayoutVars>
          <dgm:bulletEnabled val="1"/>
        </dgm:presLayoutVars>
      </dgm:prSet>
      <dgm:spPr/>
    </dgm:pt>
    <dgm:pt modelId="{23270734-DA06-470E-B3F6-3B52C9F043BF}" type="pres">
      <dgm:prSet presAssocID="{B10AD25D-A79A-46E5-896B-468CB2FA058E}" presName="sibTrans" presStyleCnt="0"/>
      <dgm:spPr/>
    </dgm:pt>
    <dgm:pt modelId="{4299DBA1-5236-4AC6-8AE1-43D7D2614ABF}" type="pres">
      <dgm:prSet presAssocID="{47ECD77B-A116-4972-94F6-285920D6D4C7}" presName="node" presStyleLbl="node1" presStyleIdx="1" presStyleCnt="5">
        <dgm:presLayoutVars>
          <dgm:bulletEnabled val="1"/>
        </dgm:presLayoutVars>
      </dgm:prSet>
      <dgm:spPr/>
    </dgm:pt>
    <dgm:pt modelId="{F4AEDCD3-B596-47A2-8A2A-E170DFAECB72}" type="pres">
      <dgm:prSet presAssocID="{F419057A-38D2-4E8F-87F6-E21366688540}" presName="sibTrans" presStyleCnt="0"/>
      <dgm:spPr/>
    </dgm:pt>
    <dgm:pt modelId="{E7947943-054E-4DAE-BE10-82448E4445FC}" type="pres">
      <dgm:prSet presAssocID="{4B36AFC6-D190-41C9-8E2D-E0A10829D976}" presName="node" presStyleLbl="node1" presStyleIdx="2" presStyleCnt="5">
        <dgm:presLayoutVars>
          <dgm:bulletEnabled val="1"/>
        </dgm:presLayoutVars>
      </dgm:prSet>
      <dgm:spPr/>
    </dgm:pt>
    <dgm:pt modelId="{F017B7D0-A503-4D23-A905-A3027708B89A}" type="pres">
      <dgm:prSet presAssocID="{F3646178-67E3-4433-8CA8-7BF9AAA33AD7}" presName="sibTrans" presStyleCnt="0"/>
      <dgm:spPr/>
    </dgm:pt>
    <dgm:pt modelId="{E1811596-B296-47C9-9475-A6B32B69A624}" type="pres">
      <dgm:prSet presAssocID="{09D989AC-3C44-4042-B693-F22780AC3F41}" presName="node" presStyleLbl="node1" presStyleIdx="3" presStyleCnt="5">
        <dgm:presLayoutVars>
          <dgm:bulletEnabled val="1"/>
        </dgm:presLayoutVars>
      </dgm:prSet>
      <dgm:spPr/>
    </dgm:pt>
    <dgm:pt modelId="{F50924A4-5371-470C-B696-4D39EA7E17A2}" type="pres">
      <dgm:prSet presAssocID="{1982E11E-9CB6-493C-9E5E-7ED07AE619CC}" presName="sibTrans" presStyleCnt="0"/>
      <dgm:spPr/>
    </dgm:pt>
    <dgm:pt modelId="{492A6EFA-7B52-4B8B-A47D-CF1EC45FC070}" type="pres">
      <dgm:prSet presAssocID="{5B7062FC-A37C-4BC4-8B2A-6264FCD04E84}" presName="node" presStyleLbl="node1" presStyleIdx="4" presStyleCnt="5">
        <dgm:presLayoutVars>
          <dgm:bulletEnabled val="1"/>
        </dgm:presLayoutVars>
      </dgm:prSet>
      <dgm:spPr/>
    </dgm:pt>
  </dgm:ptLst>
  <dgm:cxnLst>
    <dgm:cxn modelId="{0FE88D0E-9B67-4311-AC87-17574E809F19}" srcId="{9D59F159-2476-444E-A4BB-C17CAE897258}" destId="{47ECD77B-A116-4972-94F6-285920D6D4C7}" srcOrd="1" destOrd="0" parTransId="{4750D3C7-A518-4926-8648-475BC565B920}" sibTransId="{F419057A-38D2-4E8F-87F6-E21366688540}"/>
    <dgm:cxn modelId="{C3FA812B-2A6A-49D1-AC8C-73FCA8D694BC}" type="presOf" srcId="{9D59F159-2476-444E-A4BB-C17CAE897258}" destId="{7E92A2A4-B3F8-4FEA-AF10-8A8C98E3CA50}" srcOrd="0" destOrd="0" presId="urn:microsoft.com/office/officeart/2005/8/layout/default"/>
    <dgm:cxn modelId="{A0D30142-0C49-471E-8402-E3BAC7D963E9}" type="presOf" srcId="{09D989AC-3C44-4042-B693-F22780AC3F41}" destId="{E1811596-B296-47C9-9475-A6B32B69A624}" srcOrd="0" destOrd="0" presId="urn:microsoft.com/office/officeart/2005/8/layout/default"/>
    <dgm:cxn modelId="{3BDE4969-7DE6-4CC5-8819-66608DC0B9D6}" type="presOf" srcId="{4B36AFC6-D190-41C9-8E2D-E0A10829D976}" destId="{E7947943-054E-4DAE-BE10-82448E4445FC}" srcOrd="0" destOrd="0" presId="urn:microsoft.com/office/officeart/2005/8/layout/default"/>
    <dgm:cxn modelId="{0D54484A-90C1-4D77-A2BD-FDA62486CA89}" srcId="{9D59F159-2476-444E-A4BB-C17CAE897258}" destId="{09D989AC-3C44-4042-B693-F22780AC3F41}" srcOrd="3" destOrd="0" parTransId="{72D2804C-4F59-46BC-9026-00C69B60E357}" sibTransId="{1982E11E-9CB6-493C-9E5E-7ED07AE619CC}"/>
    <dgm:cxn modelId="{6BF01159-26CB-41C8-8FE2-0481740BDD51}" type="presOf" srcId="{5B7062FC-A37C-4BC4-8B2A-6264FCD04E84}" destId="{492A6EFA-7B52-4B8B-A47D-CF1EC45FC070}" srcOrd="0" destOrd="0" presId="urn:microsoft.com/office/officeart/2005/8/layout/default"/>
    <dgm:cxn modelId="{771BE587-715C-4B02-A14A-F9EB69C1C903}" type="presOf" srcId="{3B495B16-78A9-4C81-9D5E-7CBEEE783503}" destId="{E24FFD22-63A4-4532-B069-06EE4999A18A}" srcOrd="0" destOrd="0" presId="urn:microsoft.com/office/officeart/2005/8/layout/default"/>
    <dgm:cxn modelId="{858DA1B3-8CA7-4B10-BAFF-BD2542E359CC}" srcId="{9D59F159-2476-444E-A4BB-C17CAE897258}" destId="{4B36AFC6-D190-41C9-8E2D-E0A10829D976}" srcOrd="2" destOrd="0" parTransId="{C7CE2712-44DA-472A-BF15-290879DA9CF2}" sibTransId="{F3646178-67E3-4433-8CA8-7BF9AAA33AD7}"/>
    <dgm:cxn modelId="{AC89F3CE-8BE0-42F2-8DC5-19EC4AC5C193}" srcId="{9D59F159-2476-444E-A4BB-C17CAE897258}" destId="{3B495B16-78A9-4C81-9D5E-7CBEEE783503}" srcOrd="0" destOrd="0" parTransId="{0440A5A4-9E8D-49B8-B342-6719324E3D1C}" sibTransId="{B10AD25D-A79A-46E5-896B-468CB2FA058E}"/>
    <dgm:cxn modelId="{2ED693DE-5EE7-4A67-8CFA-86DC5B2CE981}" srcId="{9D59F159-2476-444E-A4BB-C17CAE897258}" destId="{5B7062FC-A37C-4BC4-8B2A-6264FCD04E84}" srcOrd="4" destOrd="0" parTransId="{F9586FE2-C06F-4EFA-BBDA-CFDA6CBA27EF}" sibTransId="{CB8C3551-F673-4953-A9C8-F4B811081378}"/>
    <dgm:cxn modelId="{F1F41CE3-FC06-47A8-8A2A-F58BC226C2DF}" type="presOf" srcId="{47ECD77B-A116-4972-94F6-285920D6D4C7}" destId="{4299DBA1-5236-4AC6-8AE1-43D7D2614ABF}" srcOrd="0" destOrd="0" presId="urn:microsoft.com/office/officeart/2005/8/layout/default"/>
    <dgm:cxn modelId="{78EFB2A7-A7C3-4ED9-82E6-61EFE6D6E959}" type="presParOf" srcId="{7E92A2A4-B3F8-4FEA-AF10-8A8C98E3CA50}" destId="{E24FFD22-63A4-4532-B069-06EE4999A18A}" srcOrd="0" destOrd="0" presId="urn:microsoft.com/office/officeart/2005/8/layout/default"/>
    <dgm:cxn modelId="{6A658A8F-5317-4B99-87CB-53569DF6D5A8}" type="presParOf" srcId="{7E92A2A4-B3F8-4FEA-AF10-8A8C98E3CA50}" destId="{23270734-DA06-470E-B3F6-3B52C9F043BF}" srcOrd="1" destOrd="0" presId="urn:microsoft.com/office/officeart/2005/8/layout/default"/>
    <dgm:cxn modelId="{00F64D71-8039-489C-8CA7-E9EEFBE61701}" type="presParOf" srcId="{7E92A2A4-B3F8-4FEA-AF10-8A8C98E3CA50}" destId="{4299DBA1-5236-4AC6-8AE1-43D7D2614ABF}" srcOrd="2" destOrd="0" presId="urn:microsoft.com/office/officeart/2005/8/layout/default"/>
    <dgm:cxn modelId="{E7D19396-C82A-426B-B5F2-7CB725D4CB8C}" type="presParOf" srcId="{7E92A2A4-B3F8-4FEA-AF10-8A8C98E3CA50}" destId="{F4AEDCD3-B596-47A2-8A2A-E170DFAECB72}" srcOrd="3" destOrd="0" presId="urn:microsoft.com/office/officeart/2005/8/layout/default"/>
    <dgm:cxn modelId="{B617706D-37BC-426B-AF0B-4B50FD5B34EF}" type="presParOf" srcId="{7E92A2A4-B3F8-4FEA-AF10-8A8C98E3CA50}" destId="{E7947943-054E-4DAE-BE10-82448E4445FC}" srcOrd="4" destOrd="0" presId="urn:microsoft.com/office/officeart/2005/8/layout/default"/>
    <dgm:cxn modelId="{8C4F5C84-B5E9-4A52-A68A-C4C25EE8FE68}" type="presParOf" srcId="{7E92A2A4-B3F8-4FEA-AF10-8A8C98E3CA50}" destId="{F017B7D0-A503-4D23-A905-A3027708B89A}" srcOrd="5" destOrd="0" presId="urn:microsoft.com/office/officeart/2005/8/layout/default"/>
    <dgm:cxn modelId="{0B8B8DDA-F1F3-48EC-81D3-D8864CFBFF8F}" type="presParOf" srcId="{7E92A2A4-B3F8-4FEA-AF10-8A8C98E3CA50}" destId="{E1811596-B296-47C9-9475-A6B32B69A624}" srcOrd="6" destOrd="0" presId="urn:microsoft.com/office/officeart/2005/8/layout/default"/>
    <dgm:cxn modelId="{514DDA95-27E8-4D50-8737-411E0A573987}" type="presParOf" srcId="{7E92A2A4-B3F8-4FEA-AF10-8A8C98E3CA50}" destId="{F50924A4-5371-470C-B696-4D39EA7E17A2}" srcOrd="7" destOrd="0" presId="urn:microsoft.com/office/officeart/2005/8/layout/default"/>
    <dgm:cxn modelId="{EBD9161A-1E70-4F9D-86FC-636CF0211614}" type="presParOf" srcId="{7E92A2A4-B3F8-4FEA-AF10-8A8C98E3CA50}" destId="{492A6EFA-7B52-4B8B-A47D-CF1EC45FC07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34B66B-03B4-422C-95E2-3B1F4B39563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905268C-6F0E-4B72-ACFC-8BF872FA320B}">
      <dgm:prSet phldrT="[Texto]"/>
      <dgm:spPr/>
      <dgm:t>
        <a:bodyPr/>
        <a:lstStyle/>
        <a:p>
          <a:r>
            <a:rPr lang="es-ES" dirty="0"/>
            <a:t>AGÊNCIAS DE VIAGENS</a:t>
          </a:r>
        </a:p>
      </dgm:t>
    </dgm:pt>
    <dgm:pt modelId="{AB2C2742-0404-4030-B031-AE4E837D4878}" type="parTrans" cxnId="{7C686B41-3846-488B-B9EE-00A978FA5D3A}">
      <dgm:prSet/>
      <dgm:spPr/>
      <dgm:t>
        <a:bodyPr/>
        <a:lstStyle/>
        <a:p>
          <a:endParaRPr lang="es-ES"/>
        </a:p>
      </dgm:t>
    </dgm:pt>
    <dgm:pt modelId="{D35B2D10-7E2F-4D3F-91A8-805943820A6C}" type="sibTrans" cxnId="{7C686B41-3846-488B-B9EE-00A978FA5D3A}">
      <dgm:prSet/>
      <dgm:spPr/>
      <dgm:t>
        <a:bodyPr/>
        <a:lstStyle/>
        <a:p>
          <a:endParaRPr lang="es-ES"/>
        </a:p>
      </dgm:t>
    </dgm:pt>
    <dgm:pt modelId="{61A8A398-E029-46DB-B191-19177528DF33}">
      <dgm:prSet phldrT="[Texto]"/>
      <dgm:spPr/>
      <dgm:t>
        <a:bodyPr/>
        <a:lstStyle/>
        <a:p>
          <a:r>
            <a:rPr lang="es-ES" dirty="0"/>
            <a:t>INDÚSTRIA E COMÉRCIO DE PRODUTOS QUÍMICOS</a:t>
          </a:r>
        </a:p>
      </dgm:t>
    </dgm:pt>
    <dgm:pt modelId="{88492E73-ED4F-4D53-AAA7-92690714D859}" type="parTrans" cxnId="{FC75B410-D92A-44B1-BEA1-10BBD77F4AED}">
      <dgm:prSet/>
      <dgm:spPr/>
      <dgm:t>
        <a:bodyPr/>
        <a:lstStyle/>
        <a:p>
          <a:endParaRPr lang="es-ES"/>
        </a:p>
      </dgm:t>
    </dgm:pt>
    <dgm:pt modelId="{3FEBE1AA-C9C6-4FCD-9DF9-CA983400D337}" type="sibTrans" cxnId="{FC75B410-D92A-44B1-BEA1-10BBD77F4AED}">
      <dgm:prSet/>
      <dgm:spPr/>
      <dgm:t>
        <a:bodyPr/>
        <a:lstStyle/>
        <a:p>
          <a:endParaRPr lang="es-ES"/>
        </a:p>
      </dgm:t>
    </dgm:pt>
    <dgm:pt modelId="{068D61F5-0738-4021-BF7F-14028320CBE3}">
      <dgm:prSet phldrT="[Texto]"/>
      <dgm:spPr/>
      <dgm:t>
        <a:bodyPr/>
        <a:lstStyle/>
        <a:p>
          <a:r>
            <a:rPr lang="es-ES" dirty="0"/>
            <a:t>COMPANHIAS AÉREAS</a:t>
          </a:r>
        </a:p>
      </dgm:t>
    </dgm:pt>
    <dgm:pt modelId="{23B23FEF-BA25-4598-BD5A-9E8DC7954B91}" type="parTrans" cxnId="{C41115C9-FEA8-404C-A9D4-57AB17E68FFF}">
      <dgm:prSet/>
      <dgm:spPr/>
      <dgm:t>
        <a:bodyPr/>
        <a:lstStyle/>
        <a:p>
          <a:endParaRPr lang="es-ES"/>
        </a:p>
      </dgm:t>
    </dgm:pt>
    <dgm:pt modelId="{FC7D596B-A363-4AC2-8C43-D85F4916EAAA}" type="sibTrans" cxnId="{C41115C9-FEA8-404C-A9D4-57AB17E68FFF}">
      <dgm:prSet/>
      <dgm:spPr/>
      <dgm:t>
        <a:bodyPr/>
        <a:lstStyle/>
        <a:p>
          <a:endParaRPr lang="es-ES"/>
        </a:p>
      </dgm:t>
    </dgm:pt>
    <dgm:pt modelId="{23280A4D-DF6C-4F5E-B477-F7168463AFE2}">
      <dgm:prSet phldrT="[Texto]"/>
      <dgm:spPr/>
      <dgm:t>
        <a:bodyPr/>
        <a:lstStyle/>
        <a:p>
          <a:r>
            <a:rPr lang="es-ES" dirty="0"/>
            <a:t>CONSULTORIA E TECNOLOGIAS DA INFORMAÇÃO</a:t>
          </a:r>
        </a:p>
      </dgm:t>
    </dgm:pt>
    <dgm:pt modelId="{2815CC65-3438-4C90-B6EA-D34BA50BD326}" type="parTrans" cxnId="{5D0CBDA4-465A-4FF8-A942-48E746986624}">
      <dgm:prSet/>
      <dgm:spPr/>
      <dgm:t>
        <a:bodyPr/>
        <a:lstStyle/>
        <a:p>
          <a:endParaRPr lang="es-ES"/>
        </a:p>
      </dgm:t>
    </dgm:pt>
    <dgm:pt modelId="{5F8CD2E4-2E15-45B2-8ECD-4984DC079D01}" type="sibTrans" cxnId="{5D0CBDA4-465A-4FF8-A942-48E746986624}">
      <dgm:prSet/>
      <dgm:spPr/>
      <dgm:t>
        <a:bodyPr/>
        <a:lstStyle/>
        <a:p>
          <a:endParaRPr lang="es-ES"/>
        </a:p>
      </dgm:t>
    </dgm:pt>
    <dgm:pt modelId="{201FFE95-BD7F-49CB-A240-16737C6DD1C0}">
      <dgm:prSet phldrT="[Texto]"/>
      <dgm:spPr/>
      <dgm:t>
        <a:bodyPr/>
        <a:lstStyle/>
        <a:p>
          <a:r>
            <a:rPr lang="es-ES"/>
            <a:t>RETAIL</a:t>
          </a:r>
          <a:endParaRPr lang="es-ES" dirty="0"/>
        </a:p>
      </dgm:t>
    </dgm:pt>
    <dgm:pt modelId="{810C7DAC-2292-4643-9FEB-43F33C1238D9}" type="parTrans" cxnId="{5E92EFC5-2E1D-449C-8D4B-991A338B61B7}">
      <dgm:prSet/>
      <dgm:spPr/>
      <dgm:t>
        <a:bodyPr/>
        <a:lstStyle/>
        <a:p>
          <a:endParaRPr lang="es-ES"/>
        </a:p>
      </dgm:t>
    </dgm:pt>
    <dgm:pt modelId="{8860EB2A-0236-473F-B250-9CFAF4164986}" type="sibTrans" cxnId="{5E92EFC5-2E1D-449C-8D4B-991A338B61B7}">
      <dgm:prSet/>
      <dgm:spPr/>
      <dgm:t>
        <a:bodyPr/>
        <a:lstStyle/>
        <a:p>
          <a:endParaRPr lang="es-ES"/>
        </a:p>
      </dgm:t>
    </dgm:pt>
    <dgm:pt modelId="{99DFD3A8-966E-4AA8-8911-E167FD59EE35}">
      <dgm:prSet/>
      <dgm:spPr/>
      <dgm:t>
        <a:bodyPr/>
        <a:lstStyle/>
        <a:p>
          <a:r>
            <a:rPr lang="es-ES" dirty="0"/>
            <a:t>SERVIÇOS FINANCEIROS</a:t>
          </a:r>
        </a:p>
      </dgm:t>
    </dgm:pt>
    <dgm:pt modelId="{646D18D3-84D6-40DB-9FD9-DDFA43E8AA82}" type="parTrans" cxnId="{029686EE-D27F-4F72-B4D7-205FBF644BC2}">
      <dgm:prSet/>
      <dgm:spPr/>
      <dgm:t>
        <a:bodyPr/>
        <a:lstStyle/>
        <a:p>
          <a:endParaRPr lang="es-ES"/>
        </a:p>
      </dgm:t>
    </dgm:pt>
    <dgm:pt modelId="{488970FB-510F-4484-B696-8F862B646FE6}" type="sibTrans" cxnId="{029686EE-D27F-4F72-B4D7-205FBF644BC2}">
      <dgm:prSet/>
      <dgm:spPr/>
      <dgm:t>
        <a:bodyPr/>
        <a:lstStyle/>
        <a:p>
          <a:endParaRPr lang="es-ES"/>
        </a:p>
      </dgm:t>
    </dgm:pt>
    <dgm:pt modelId="{0C7E560F-F039-4D58-84E8-1318F82199C6}">
      <dgm:prSet phldrT="[Texto]"/>
      <dgm:spPr/>
      <dgm:t>
        <a:bodyPr/>
        <a:lstStyle/>
        <a:p>
          <a:r>
            <a:rPr lang="es-ES" dirty="0"/>
            <a:t>TELECARE</a:t>
          </a:r>
        </a:p>
      </dgm:t>
    </dgm:pt>
    <dgm:pt modelId="{5B293B42-4954-4799-A7A9-8E20B0931DCC}" type="parTrans" cxnId="{E36F4764-5623-4C89-B869-F819C7415D7B}">
      <dgm:prSet/>
      <dgm:spPr/>
      <dgm:t>
        <a:bodyPr/>
        <a:lstStyle/>
        <a:p>
          <a:endParaRPr lang="es-ES"/>
        </a:p>
      </dgm:t>
    </dgm:pt>
    <dgm:pt modelId="{4B97FB62-EEE0-4F8B-8479-5C65F3F30C68}" type="sibTrans" cxnId="{E36F4764-5623-4C89-B869-F819C7415D7B}">
      <dgm:prSet/>
      <dgm:spPr/>
      <dgm:t>
        <a:bodyPr/>
        <a:lstStyle/>
        <a:p>
          <a:endParaRPr lang="es-ES"/>
        </a:p>
      </dgm:t>
    </dgm:pt>
    <dgm:pt modelId="{DF0D1CBE-E671-4A13-9B90-3174CBF2C79F}" type="pres">
      <dgm:prSet presAssocID="{5734B66B-03B4-422C-95E2-3B1F4B39563A}" presName="cycle" presStyleCnt="0">
        <dgm:presLayoutVars>
          <dgm:dir/>
          <dgm:resizeHandles val="exact"/>
        </dgm:presLayoutVars>
      </dgm:prSet>
      <dgm:spPr/>
    </dgm:pt>
    <dgm:pt modelId="{6E5A0E82-4585-4D52-AF98-4B96AFDE3CEF}" type="pres">
      <dgm:prSet presAssocID="{1905268C-6F0E-4B72-ACFC-8BF872FA320B}" presName="node" presStyleLbl="node1" presStyleIdx="0" presStyleCnt="7">
        <dgm:presLayoutVars>
          <dgm:bulletEnabled val="1"/>
        </dgm:presLayoutVars>
      </dgm:prSet>
      <dgm:spPr/>
    </dgm:pt>
    <dgm:pt modelId="{195C4B5D-A716-4FD1-B402-4D3418EA9D1F}" type="pres">
      <dgm:prSet presAssocID="{1905268C-6F0E-4B72-ACFC-8BF872FA320B}" presName="spNode" presStyleCnt="0"/>
      <dgm:spPr/>
    </dgm:pt>
    <dgm:pt modelId="{F81C7F61-E16F-41C1-866B-90A6E529CD45}" type="pres">
      <dgm:prSet presAssocID="{D35B2D10-7E2F-4D3F-91A8-805943820A6C}" presName="sibTrans" presStyleLbl="sibTrans1D1" presStyleIdx="0" presStyleCnt="7"/>
      <dgm:spPr/>
    </dgm:pt>
    <dgm:pt modelId="{00DACA07-D500-4D03-8074-EE6AC1D9E858}" type="pres">
      <dgm:prSet presAssocID="{99DFD3A8-966E-4AA8-8911-E167FD59EE35}" presName="node" presStyleLbl="node1" presStyleIdx="1" presStyleCnt="7">
        <dgm:presLayoutVars>
          <dgm:bulletEnabled val="1"/>
        </dgm:presLayoutVars>
      </dgm:prSet>
      <dgm:spPr/>
    </dgm:pt>
    <dgm:pt modelId="{C709E5DB-A791-4A34-8C45-29DB6FDFAE81}" type="pres">
      <dgm:prSet presAssocID="{99DFD3A8-966E-4AA8-8911-E167FD59EE35}" presName="spNode" presStyleCnt="0"/>
      <dgm:spPr/>
    </dgm:pt>
    <dgm:pt modelId="{C0E28647-C5D3-41BA-A63A-004B7F7DDF14}" type="pres">
      <dgm:prSet presAssocID="{488970FB-510F-4484-B696-8F862B646FE6}" presName="sibTrans" presStyleLbl="sibTrans1D1" presStyleIdx="1" presStyleCnt="7"/>
      <dgm:spPr/>
    </dgm:pt>
    <dgm:pt modelId="{136141A1-D6B1-4F6C-90EE-A72CD28A1A55}" type="pres">
      <dgm:prSet presAssocID="{61A8A398-E029-46DB-B191-19177528DF33}" presName="node" presStyleLbl="node1" presStyleIdx="2" presStyleCnt="7">
        <dgm:presLayoutVars>
          <dgm:bulletEnabled val="1"/>
        </dgm:presLayoutVars>
      </dgm:prSet>
      <dgm:spPr/>
    </dgm:pt>
    <dgm:pt modelId="{0395CB63-277D-48F0-A61B-C9D594AED7A2}" type="pres">
      <dgm:prSet presAssocID="{61A8A398-E029-46DB-B191-19177528DF33}" presName="spNode" presStyleCnt="0"/>
      <dgm:spPr/>
    </dgm:pt>
    <dgm:pt modelId="{A7DDF8BB-E2FF-4434-9107-E6D8E68B4CB6}" type="pres">
      <dgm:prSet presAssocID="{3FEBE1AA-C9C6-4FCD-9DF9-CA983400D337}" presName="sibTrans" presStyleLbl="sibTrans1D1" presStyleIdx="2" presStyleCnt="7"/>
      <dgm:spPr/>
    </dgm:pt>
    <dgm:pt modelId="{3C892DC5-F9F6-408A-9105-91EF828D10C3}" type="pres">
      <dgm:prSet presAssocID="{068D61F5-0738-4021-BF7F-14028320CBE3}" presName="node" presStyleLbl="node1" presStyleIdx="3" presStyleCnt="7">
        <dgm:presLayoutVars>
          <dgm:bulletEnabled val="1"/>
        </dgm:presLayoutVars>
      </dgm:prSet>
      <dgm:spPr/>
    </dgm:pt>
    <dgm:pt modelId="{AC301070-86C2-42C8-B3A4-BDA08D55AF76}" type="pres">
      <dgm:prSet presAssocID="{068D61F5-0738-4021-BF7F-14028320CBE3}" presName="spNode" presStyleCnt="0"/>
      <dgm:spPr/>
    </dgm:pt>
    <dgm:pt modelId="{233BC983-DF86-4C7F-BBE2-26AC6ECDCEB4}" type="pres">
      <dgm:prSet presAssocID="{FC7D596B-A363-4AC2-8C43-D85F4916EAAA}" presName="sibTrans" presStyleLbl="sibTrans1D1" presStyleIdx="3" presStyleCnt="7"/>
      <dgm:spPr/>
    </dgm:pt>
    <dgm:pt modelId="{6A3D2F33-FEBD-4673-ACEA-4B7B8DFE51B6}" type="pres">
      <dgm:prSet presAssocID="{23280A4D-DF6C-4F5E-B477-F7168463AFE2}" presName="node" presStyleLbl="node1" presStyleIdx="4" presStyleCnt="7">
        <dgm:presLayoutVars>
          <dgm:bulletEnabled val="1"/>
        </dgm:presLayoutVars>
      </dgm:prSet>
      <dgm:spPr/>
    </dgm:pt>
    <dgm:pt modelId="{EC0F8A31-A25D-45AC-9990-FFB504CC2212}" type="pres">
      <dgm:prSet presAssocID="{23280A4D-DF6C-4F5E-B477-F7168463AFE2}" presName="spNode" presStyleCnt="0"/>
      <dgm:spPr/>
    </dgm:pt>
    <dgm:pt modelId="{FAFC5237-687D-4D15-8CEF-BC084C920FFC}" type="pres">
      <dgm:prSet presAssocID="{5F8CD2E4-2E15-45B2-8ECD-4984DC079D01}" presName="sibTrans" presStyleLbl="sibTrans1D1" presStyleIdx="4" presStyleCnt="7"/>
      <dgm:spPr/>
    </dgm:pt>
    <dgm:pt modelId="{A8E24EA5-0243-4813-8437-F8406CE69887}" type="pres">
      <dgm:prSet presAssocID="{0C7E560F-F039-4D58-84E8-1318F82199C6}" presName="node" presStyleLbl="node1" presStyleIdx="5" presStyleCnt="7">
        <dgm:presLayoutVars>
          <dgm:bulletEnabled val="1"/>
        </dgm:presLayoutVars>
      </dgm:prSet>
      <dgm:spPr/>
    </dgm:pt>
    <dgm:pt modelId="{DC0AC9A6-5FE5-4E94-B5EA-FC6866282786}" type="pres">
      <dgm:prSet presAssocID="{0C7E560F-F039-4D58-84E8-1318F82199C6}" presName="spNode" presStyleCnt="0"/>
      <dgm:spPr/>
    </dgm:pt>
    <dgm:pt modelId="{688F0BB9-AA6E-415E-8062-FCED0D3A151A}" type="pres">
      <dgm:prSet presAssocID="{4B97FB62-EEE0-4F8B-8479-5C65F3F30C68}" presName="sibTrans" presStyleLbl="sibTrans1D1" presStyleIdx="5" presStyleCnt="7"/>
      <dgm:spPr/>
    </dgm:pt>
    <dgm:pt modelId="{7BED117A-867B-4D2F-B736-AE027B003901}" type="pres">
      <dgm:prSet presAssocID="{201FFE95-BD7F-49CB-A240-16737C6DD1C0}" presName="node" presStyleLbl="node1" presStyleIdx="6" presStyleCnt="7">
        <dgm:presLayoutVars>
          <dgm:bulletEnabled val="1"/>
        </dgm:presLayoutVars>
      </dgm:prSet>
      <dgm:spPr/>
    </dgm:pt>
    <dgm:pt modelId="{5F00F916-48D1-4D65-A0B5-DC58B1CFE2E0}" type="pres">
      <dgm:prSet presAssocID="{201FFE95-BD7F-49CB-A240-16737C6DD1C0}" presName="spNode" presStyleCnt="0"/>
      <dgm:spPr/>
    </dgm:pt>
    <dgm:pt modelId="{6CD7F0FF-268C-4D4B-84CD-162EFB3A7F82}" type="pres">
      <dgm:prSet presAssocID="{8860EB2A-0236-473F-B250-9CFAF4164986}" presName="sibTrans" presStyleLbl="sibTrans1D1" presStyleIdx="6" presStyleCnt="7"/>
      <dgm:spPr/>
    </dgm:pt>
  </dgm:ptLst>
  <dgm:cxnLst>
    <dgm:cxn modelId="{FC75B410-D92A-44B1-BEA1-10BBD77F4AED}" srcId="{5734B66B-03B4-422C-95E2-3B1F4B39563A}" destId="{61A8A398-E029-46DB-B191-19177528DF33}" srcOrd="2" destOrd="0" parTransId="{88492E73-ED4F-4D53-AAA7-92690714D859}" sibTransId="{3FEBE1AA-C9C6-4FCD-9DF9-CA983400D337}"/>
    <dgm:cxn modelId="{451CB240-705D-426E-B13C-371B928D8FC1}" type="presOf" srcId="{D35B2D10-7E2F-4D3F-91A8-805943820A6C}" destId="{F81C7F61-E16F-41C1-866B-90A6E529CD45}" srcOrd="0" destOrd="0" presId="urn:microsoft.com/office/officeart/2005/8/layout/cycle6"/>
    <dgm:cxn modelId="{7C686B41-3846-488B-B9EE-00A978FA5D3A}" srcId="{5734B66B-03B4-422C-95E2-3B1F4B39563A}" destId="{1905268C-6F0E-4B72-ACFC-8BF872FA320B}" srcOrd="0" destOrd="0" parTransId="{AB2C2742-0404-4030-B031-AE4E837D4878}" sibTransId="{D35B2D10-7E2F-4D3F-91A8-805943820A6C}"/>
    <dgm:cxn modelId="{142F2A43-1965-4627-892C-6C524DEDD18C}" type="presOf" srcId="{3FEBE1AA-C9C6-4FCD-9DF9-CA983400D337}" destId="{A7DDF8BB-E2FF-4434-9107-E6D8E68B4CB6}" srcOrd="0" destOrd="0" presId="urn:microsoft.com/office/officeart/2005/8/layout/cycle6"/>
    <dgm:cxn modelId="{E36F4764-5623-4C89-B869-F819C7415D7B}" srcId="{5734B66B-03B4-422C-95E2-3B1F4B39563A}" destId="{0C7E560F-F039-4D58-84E8-1318F82199C6}" srcOrd="5" destOrd="0" parTransId="{5B293B42-4954-4799-A7A9-8E20B0931DCC}" sibTransId="{4B97FB62-EEE0-4F8B-8479-5C65F3F30C68}"/>
    <dgm:cxn modelId="{9A285545-BE83-4FA1-88D5-E637C66C952A}" type="presOf" srcId="{5F8CD2E4-2E15-45B2-8ECD-4984DC079D01}" destId="{FAFC5237-687D-4D15-8CEF-BC084C920FFC}" srcOrd="0" destOrd="0" presId="urn:microsoft.com/office/officeart/2005/8/layout/cycle6"/>
    <dgm:cxn modelId="{E9260570-184C-4AAC-B26A-59161D9EE536}" type="presOf" srcId="{23280A4D-DF6C-4F5E-B477-F7168463AFE2}" destId="{6A3D2F33-FEBD-4673-ACEA-4B7B8DFE51B6}" srcOrd="0" destOrd="0" presId="urn:microsoft.com/office/officeart/2005/8/layout/cycle6"/>
    <dgm:cxn modelId="{CD202D74-F56B-42D7-91D4-6A0D3020BD91}" type="presOf" srcId="{068D61F5-0738-4021-BF7F-14028320CBE3}" destId="{3C892DC5-F9F6-408A-9105-91EF828D10C3}" srcOrd="0" destOrd="0" presId="urn:microsoft.com/office/officeart/2005/8/layout/cycle6"/>
    <dgm:cxn modelId="{2B37707E-CAF2-49FD-AA1B-EDAD795E0108}" type="presOf" srcId="{201FFE95-BD7F-49CB-A240-16737C6DD1C0}" destId="{7BED117A-867B-4D2F-B736-AE027B003901}" srcOrd="0" destOrd="0" presId="urn:microsoft.com/office/officeart/2005/8/layout/cycle6"/>
    <dgm:cxn modelId="{D4B49B85-9AB6-46CF-8752-8CCD16CFF0DE}" type="presOf" srcId="{4B97FB62-EEE0-4F8B-8479-5C65F3F30C68}" destId="{688F0BB9-AA6E-415E-8062-FCED0D3A151A}" srcOrd="0" destOrd="0" presId="urn:microsoft.com/office/officeart/2005/8/layout/cycle6"/>
    <dgm:cxn modelId="{F8C655A0-427C-42C0-9078-5FB0BF816DB7}" type="presOf" srcId="{61A8A398-E029-46DB-B191-19177528DF33}" destId="{136141A1-D6B1-4F6C-90EE-A72CD28A1A55}" srcOrd="0" destOrd="0" presId="urn:microsoft.com/office/officeart/2005/8/layout/cycle6"/>
    <dgm:cxn modelId="{5D0CBDA4-465A-4FF8-A942-48E746986624}" srcId="{5734B66B-03B4-422C-95E2-3B1F4B39563A}" destId="{23280A4D-DF6C-4F5E-B477-F7168463AFE2}" srcOrd="4" destOrd="0" parTransId="{2815CC65-3438-4C90-B6EA-D34BA50BD326}" sibTransId="{5F8CD2E4-2E15-45B2-8ECD-4984DC079D01}"/>
    <dgm:cxn modelId="{4A0E2FAC-0164-47C3-AB2B-27F99D0E5B12}" type="presOf" srcId="{488970FB-510F-4484-B696-8F862B646FE6}" destId="{C0E28647-C5D3-41BA-A63A-004B7F7DDF14}" srcOrd="0" destOrd="0" presId="urn:microsoft.com/office/officeart/2005/8/layout/cycle6"/>
    <dgm:cxn modelId="{1EE2BBAE-23B0-4AA5-973D-F042106DEA97}" type="presOf" srcId="{8860EB2A-0236-473F-B250-9CFAF4164986}" destId="{6CD7F0FF-268C-4D4B-84CD-162EFB3A7F82}" srcOrd="0" destOrd="0" presId="urn:microsoft.com/office/officeart/2005/8/layout/cycle6"/>
    <dgm:cxn modelId="{2D6FB1B0-735A-424B-BBFE-8955807EB99D}" type="presOf" srcId="{0C7E560F-F039-4D58-84E8-1318F82199C6}" destId="{A8E24EA5-0243-4813-8437-F8406CE69887}" srcOrd="0" destOrd="0" presId="urn:microsoft.com/office/officeart/2005/8/layout/cycle6"/>
    <dgm:cxn modelId="{9820F4BB-AB32-4900-B283-9AFBB108089D}" type="presOf" srcId="{FC7D596B-A363-4AC2-8C43-D85F4916EAAA}" destId="{233BC983-DF86-4C7F-BBE2-26AC6ECDCEB4}" srcOrd="0" destOrd="0" presId="urn:microsoft.com/office/officeart/2005/8/layout/cycle6"/>
    <dgm:cxn modelId="{5E92EFC5-2E1D-449C-8D4B-991A338B61B7}" srcId="{5734B66B-03B4-422C-95E2-3B1F4B39563A}" destId="{201FFE95-BD7F-49CB-A240-16737C6DD1C0}" srcOrd="6" destOrd="0" parTransId="{810C7DAC-2292-4643-9FEB-43F33C1238D9}" sibTransId="{8860EB2A-0236-473F-B250-9CFAF4164986}"/>
    <dgm:cxn modelId="{C41115C9-FEA8-404C-A9D4-57AB17E68FFF}" srcId="{5734B66B-03B4-422C-95E2-3B1F4B39563A}" destId="{068D61F5-0738-4021-BF7F-14028320CBE3}" srcOrd="3" destOrd="0" parTransId="{23B23FEF-BA25-4598-BD5A-9E8DC7954B91}" sibTransId="{FC7D596B-A363-4AC2-8C43-D85F4916EAAA}"/>
    <dgm:cxn modelId="{E5A3A0DD-971E-4943-95AA-D476B54A2348}" type="presOf" srcId="{1905268C-6F0E-4B72-ACFC-8BF872FA320B}" destId="{6E5A0E82-4585-4D52-AF98-4B96AFDE3CEF}" srcOrd="0" destOrd="0" presId="urn:microsoft.com/office/officeart/2005/8/layout/cycle6"/>
    <dgm:cxn modelId="{7E1354E2-51CD-4DC9-BA8A-22C424BCB4AE}" type="presOf" srcId="{99DFD3A8-966E-4AA8-8911-E167FD59EE35}" destId="{00DACA07-D500-4D03-8074-EE6AC1D9E858}" srcOrd="0" destOrd="0" presId="urn:microsoft.com/office/officeart/2005/8/layout/cycle6"/>
    <dgm:cxn modelId="{029686EE-D27F-4F72-B4D7-205FBF644BC2}" srcId="{5734B66B-03B4-422C-95E2-3B1F4B39563A}" destId="{99DFD3A8-966E-4AA8-8911-E167FD59EE35}" srcOrd="1" destOrd="0" parTransId="{646D18D3-84D6-40DB-9FD9-DDFA43E8AA82}" sibTransId="{488970FB-510F-4484-B696-8F862B646FE6}"/>
    <dgm:cxn modelId="{C53835F0-0F65-44D8-8295-5F95898840A9}" type="presOf" srcId="{5734B66B-03B4-422C-95E2-3B1F4B39563A}" destId="{DF0D1CBE-E671-4A13-9B90-3174CBF2C79F}" srcOrd="0" destOrd="0" presId="urn:microsoft.com/office/officeart/2005/8/layout/cycle6"/>
    <dgm:cxn modelId="{F3A63EE9-64E1-4B28-A46B-358BEA0BA9F6}" type="presParOf" srcId="{DF0D1CBE-E671-4A13-9B90-3174CBF2C79F}" destId="{6E5A0E82-4585-4D52-AF98-4B96AFDE3CEF}" srcOrd="0" destOrd="0" presId="urn:microsoft.com/office/officeart/2005/8/layout/cycle6"/>
    <dgm:cxn modelId="{C48E9D57-15A2-4752-B6C9-6A1B53E95D4B}" type="presParOf" srcId="{DF0D1CBE-E671-4A13-9B90-3174CBF2C79F}" destId="{195C4B5D-A716-4FD1-B402-4D3418EA9D1F}" srcOrd="1" destOrd="0" presId="urn:microsoft.com/office/officeart/2005/8/layout/cycle6"/>
    <dgm:cxn modelId="{259AB3C0-AA9A-4A80-BEA2-036D8331B2A1}" type="presParOf" srcId="{DF0D1CBE-E671-4A13-9B90-3174CBF2C79F}" destId="{F81C7F61-E16F-41C1-866B-90A6E529CD45}" srcOrd="2" destOrd="0" presId="urn:microsoft.com/office/officeart/2005/8/layout/cycle6"/>
    <dgm:cxn modelId="{1AC34826-EF56-424E-9ACF-CC70367ED6EE}" type="presParOf" srcId="{DF0D1CBE-E671-4A13-9B90-3174CBF2C79F}" destId="{00DACA07-D500-4D03-8074-EE6AC1D9E858}" srcOrd="3" destOrd="0" presId="urn:microsoft.com/office/officeart/2005/8/layout/cycle6"/>
    <dgm:cxn modelId="{DD8B21E3-0617-4A6B-8D06-C7C3A76EACAC}" type="presParOf" srcId="{DF0D1CBE-E671-4A13-9B90-3174CBF2C79F}" destId="{C709E5DB-A791-4A34-8C45-29DB6FDFAE81}" srcOrd="4" destOrd="0" presId="urn:microsoft.com/office/officeart/2005/8/layout/cycle6"/>
    <dgm:cxn modelId="{DD479E2E-C3AA-4237-A6D3-2B23428D6175}" type="presParOf" srcId="{DF0D1CBE-E671-4A13-9B90-3174CBF2C79F}" destId="{C0E28647-C5D3-41BA-A63A-004B7F7DDF14}" srcOrd="5" destOrd="0" presId="urn:microsoft.com/office/officeart/2005/8/layout/cycle6"/>
    <dgm:cxn modelId="{367FE6A5-C1BD-4522-BDE2-F3A48AD13A71}" type="presParOf" srcId="{DF0D1CBE-E671-4A13-9B90-3174CBF2C79F}" destId="{136141A1-D6B1-4F6C-90EE-A72CD28A1A55}" srcOrd="6" destOrd="0" presId="urn:microsoft.com/office/officeart/2005/8/layout/cycle6"/>
    <dgm:cxn modelId="{CF0CB546-B210-4249-A9F8-E40514DE4DE1}" type="presParOf" srcId="{DF0D1CBE-E671-4A13-9B90-3174CBF2C79F}" destId="{0395CB63-277D-48F0-A61B-C9D594AED7A2}" srcOrd="7" destOrd="0" presId="urn:microsoft.com/office/officeart/2005/8/layout/cycle6"/>
    <dgm:cxn modelId="{D5FB90CF-BAE1-48E6-B927-345C684343A0}" type="presParOf" srcId="{DF0D1CBE-E671-4A13-9B90-3174CBF2C79F}" destId="{A7DDF8BB-E2FF-4434-9107-E6D8E68B4CB6}" srcOrd="8" destOrd="0" presId="urn:microsoft.com/office/officeart/2005/8/layout/cycle6"/>
    <dgm:cxn modelId="{B61F6FA8-7C25-413B-90D2-C77C4FEA7BAB}" type="presParOf" srcId="{DF0D1CBE-E671-4A13-9B90-3174CBF2C79F}" destId="{3C892DC5-F9F6-408A-9105-91EF828D10C3}" srcOrd="9" destOrd="0" presId="urn:microsoft.com/office/officeart/2005/8/layout/cycle6"/>
    <dgm:cxn modelId="{3B92BB6F-9EAA-48EF-BFA9-7B569D948BA9}" type="presParOf" srcId="{DF0D1CBE-E671-4A13-9B90-3174CBF2C79F}" destId="{AC301070-86C2-42C8-B3A4-BDA08D55AF76}" srcOrd="10" destOrd="0" presId="urn:microsoft.com/office/officeart/2005/8/layout/cycle6"/>
    <dgm:cxn modelId="{925D2E64-901E-4D3C-BC0A-3D09CB8796C0}" type="presParOf" srcId="{DF0D1CBE-E671-4A13-9B90-3174CBF2C79F}" destId="{233BC983-DF86-4C7F-BBE2-26AC6ECDCEB4}" srcOrd="11" destOrd="0" presId="urn:microsoft.com/office/officeart/2005/8/layout/cycle6"/>
    <dgm:cxn modelId="{801FCE63-6FF1-4D63-A385-9288A044E5C8}" type="presParOf" srcId="{DF0D1CBE-E671-4A13-9B90-3174CBF2C79F}" destId="{6A3D2F33-FEBD-4673-ACEA-4B7B8DFE51B6}" srcOrd="12" destOrd="0" presId="urn:microsoft.com/office/officeart/2005/8/layout/cycle6"/>
    <dgm:cxn modelId="{437855CF-34AF-4E1A-83A5-29592DDEBEFA}" type="presParOf" srcId="{DF0D1CBE-E671-4A13-9B90-3174CBF2C79F}" destId="{EC0F8A31-A25D-45AC-9990-FFB504CC2212}" srcOrd="13" destOrd="0" presId="urn:microsoft.com/office/officeart/2005/8/layout/cycle6"/>
    <dgm:cxn modelId="{3242FC16-6A61-4FD0-B010-190DC1F6E6DF}" type="presParOf" srcId="{DF0D1CBE-E671-4A13-9B90-3174CBF2C79F}" destId="{FAFC5237-687D-4D15-8CEF-BC084C920FFC}" srcOrd="14" destOrd="0" presId="urn:microsoft.com/office/officeart/2005/8/layout/cycle6"/>
    <dgm:cxn modelId="{20350C81-1333-418D-9627-F476B344163C}" type="presParOf" srcId="{DF0D1CBE-E671-4A13-9B90-3174CBF2C79F}" destId="{A8E24EA5-0243-4813-8437-F8406CE69887}" srcOrd="15" destOrd="0" presId="urn:microsoft.com/office/officeart/2005/8/layout/cycle6"/>
    <dgm:cxn modelId="{237C7FF6-E3A8-428E-8B90-11AEBBD43C31}" type="presParOf" srcId="{DF0D1CBE-E671-4A13-9B90-3174CBF2C79F}" destId="{DC0AC9A6-5FE5-4E94-B5EA-FC6866282786}" srcOrd="16" destOrd="0" presId="urn:microsoft.com/office/officeart/2005/8/layout/cycle6"/>
    <dgm:cxn modelId="{D81E5075-693E-4978-A24B-8E0996B5E72A}" type="presParOf" srcId="{DF0D1CBE-E671-4A13-9B90-3174CBF2C79F}" destId="{688F0BB9-AA6E-415E-8062-FCED0D3A151A}" srcOrd="17" destOrd="0" presId="urn:microsoft.com/office/officeart/2005/8/layout/cycle6"/>
    <dgm:cxn modelId="{0C82F3F7-628E-4479-8D21-DE2744AA0017}" type="presParOf" srcId="{DF0D1CBE-E671-4A13-9B90-3174CBF2C79F}" destId="{7BED117A-867B-4D2F-B736-AE027B003901}" srcOrd="18" destOrd="0" presId="urn:microsoft.com/office/officeart/2005/8/layout/cycle6"/>
    <dgm:cxn modelId="{4722BB8F-62AF-4CBD-80B2-6089E1164DD2}" type="presParOf" srcId="{DF0D1CBE-E671-4A13-9B90-3174CBF2C79F}" destId="{5F00F916-48D1-4D65-A0B5-DC58B1CFE2E0}" srcOrd="19" destOrd="0" presId="urn:microsoft.com/office/officeart/2005/8/layout/cycle6"/>
    <dgm:cxn modelId="{6AB79628-F7D8-414F-9415-192F6175D521}" type="presParOf" srcId="{DF0D1CBE-E671-4A13-9B90-3174CBF2C79F}" destId="{6CD7F0FF-268C-4D4B-84CD-162EFB3A7F82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8E75F-EEF9-45D0-8FD1-2A446D7A0D91}">
      <dsp:nvSpPr>
        <dsp:cNvPr id="0" name=""/>
        <dsp:cNvSpPr/>
      </dsp:nvSpPr>
      <dsp:spPr>
        <a:xfrm>
          <a:off x="17554" y="925715"/>
          <a:ext cx="684805" cy="6848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CA0A5-71C2-461B-8CA7-1DEF888CC160}">
      <dsp:nvSpPr>
        <dsp:cNvPr id="0" name=""/>
        <dsp:cNvSpPr/>
      </dsp:nvSpPr>
      <dsp:spPr>
        <a:xfrm>
          <a:off x="161364" y="1069524"/>
          <a:ext cx="397187" cy="39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F05D5-4FCC-4914-A836-CD5EEC7BA30D}">
      <dsp:nvSpPr>
        <dsp:cNvPr id="0" name=""/>
        <dsp:cNvSpPr/>
      </dsp:nvSpPr>
      <dsp:spPr>
        <a:xfrm>
          <a:off x="849104" y="925715"/>
          <a:ext cx="1614185" cy="684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Departamento de </a:t>
          </a:r>
          <a:r>
            <a:rPr lang="en-US" sz="1400" kern="1200" dirty="0"/>
            <a:t>Trabalho com mais de 35 </a:t>
          </a:r>
          <a:r>
            <a:rPr lang="es-ES_tradnl" sz="1400" kern="1200" noProof="0" dirty="0"/>
            <a:t>anos </a:t>
          </a:r>
          <a:r>
            <a:rPr lang="en-US" sz="1400" kern="1200" dirty="0"/>
            <a:t>de </a:t>
          </a:r>
          <a:r>
            <a:rPr lang="en-US" sz="1400" kern="1200" dirty="0" err="1"/>
            <a:t>serviço </a:t>
          </a:r>
          <a:r>
            <a:rPr lang="en-US" sz="1400" kern="1200" dirty="0"/>
            <a:t>aos </a:t>
          </a:r>
          <a:r>
            <a:rPr lang="en-US" sz="1400" kern="1200" dirty="0" err="1"/>
            <a:t>nossos clientes</a:t>
          </a:r>
          <a:r>
            <a:rPr lang="en-US" sz="1400" kern="1200" dirty="0"/>
            <a:t>.</a:t>
          </a:r>
        </a:p>
      </dsp:txBody>
      <dsp:txXfrm>
        <a:off x="849104" y="925715"/>
        <a:ext cx="1614185" cy="684805"/>
      </dsp:txXfrm>
    </dsp:sp>
    <dsp:sp modelId="{DB25C8FC-CB45-41EC-9923-E0EB3C6A578A}">
      <dsp:nvSpPr>
        <dsp:cNvPr id="0" name=""/>
        <dsp:cNvSpPr/>
      </dsp:nvSpPr>
      <dsp:spPr>
        <a:xfrm>
          <a:off x="2744549" y="925715"/>
          <a:ext cx="684805" cy="6848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AEDF7-5D92-4412-B80C-7C0D159EDE52}">
      <dsp:nvSpPr>
        <dsp:cNvPr id="0" name=""/>
        <dsp:cNvSpPr/>
      </dsp:nvSpPr>
      <dsp:spPr>
        <a:xfrm>
          <a:off x="2888358" y="1069524"/>
          <a:ext cx="397187" cy="39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D8066-A446-4AE4-AC8E-2B4FCB03A515}">
      <dsp:nvSpPr>
        <dsp:cNvPr id="0" name=""/>
        <dsp:cNvSpPr/>
      </dsp:nvSpPr>
      <dsp:spPr>
        <a:xfrm>
          <a:off x="3576099" y="925715"/>
          <a:ext cx="1614185" cy="684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Agilidade</a:t>
          </a:r>
          <a:r>
            <a:rPr lang="en-US" sz="1400" kern="1200" dirty="0"/>
            <a:t>, </a:t>
          </a:r>
          <a:r>
            <a:rPr lang="en-US" sz="1400" kern="1200" dirty="0" err="1"/>
            <a:t>imediatismo </a:t>
          </a:r>
          <a:r>
            <a:rPr lang="en-US" sz="1400" kern="1200" dirty="0"/>
            <a:t>e qualidade.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Estes são os </a:t>
          </a:r>
          <a:r>
            <a:rPr lang="en-US" sz="1400" kern="1200" dirty="0" err="1"/>
            <a:t>nossos princípios</a:t>
          </a:r>
          <a:r>
            <a:rPr lang="en-US" sz="1100" kern="1200" dirty="0"/>
            <a:t>.</a:t>
          </a:r>
        </a:p>
      </dsp:txBody>
      <dsp:txXfrm>
        <a:off x="3576099" y="925715"/>
        <a:ext cx="1614185" cy="684805"/>
      </dsp:txXfrm>
    </dsp:sp>
    <dsp:sp modelId="{48A6888D-F794-4D72-83DA-B21E59FD2476}">
      <dsp:nvSpPr>
        <dsp:cNvPr id="0" name=""/>
        <dsp:cNvSpPr/>
      </dsp:nvSpPr>
      <dsp:spPr>
        <a:xfrm>
          <a:off x="17554" y="2270252"/>
          <a:ext cx="684805" cy="6848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5EE7B-20CB-4C0D-8B7F-733AF7C8AC18}">
      <dsp:nvSpPr>
        <dsp:cNvPr id="0" name=""/>
        <dsp:cNvSpPr/>
      </dsp:nvSpPr>
      <dsp:spPr>
        <a:xfrm>
          <a:off x="161364" y="2414061"/>
          <a:ext cx="397187" cy="39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269A6-7C99-4BAB-801A-933904B1749A}">
      <dsp:nvSpPr>
        <dsp:cNvPr id="0" name=""/>
        <dsp:cNvSpPr/>
      </dsp:nvSpPr>
      <dsp:spPr>
        <a:xfrm>
          <a:off x="849104" y="2270252"/>
          <a:ext cx="1614185" cy="684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Aconselhamento </a:t>
          </a:r>
          <a:r>
            <a:rPr lang="en-US" sz="1400" kern="1200" dirty="0"/>
            <a:t>completo sobre </a:t>
          </a:r>
          <a:r>
            <a:rPr lang="en-US" sz="1400" kern="1200" dirty="0" err="1"/>
            <a:t>relações laborais </a:t>
          </a:r>
          <a:r>
            <a:rPr lang="en-US" sz="1400" kern="1200" dirty="0"/>
            <a:t>para </a:t>
          </a:r>
          <a:r>
            <a:rPr lang="en-US" sz="1400" kern="1200" dirty="0" err="1"/>
            <a:t>empresas</a:t>
          </a:r>
          <a:r>
            <a:rPr lang="en-US" sz="1400" kern="1200" dirty="0"/>
            <a:t>. </a:t>
          </a:r>
        </a:p>
      </dsp:txBody>
      <dsp:txXfrm>
        <a:off x="849104" y="2270252"/>
        <a:ext cx="1614185" cy="684805"/>
      </dsp:txXfrm>
    </dsp:sp>
    <dsp:sp modelId="{0C881DDA-5542-4A17-A829-C89459582840}">
      <dsp:nvSpPr>
        <dsp:cNvPr id="0" name=""/>
        <dsp:cNvSpPr/>
      </dsp:nvSpPr>
      <dsp:spPr>
        <a:xfrm>
          <a:off x="2744549" y="2270252"/>
          <a:ext cx="684805" cy="6848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7B169-4B2F-47F8-BED7-3EB7166B3464}">
      <dsp:nvSpPr>
        <dsp:cNvPr id="0" name=""/>
        <dsp:cNvSpPr/>
      </dsp:nvSpPr>
      <dsp:spPr>
        <a:xfrm>
          <a:off x="2888358" y="2414061"/>
          <a:ext cx="397187" cy="3971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44289-285C-4C36-883B-5701D301D29A}">
      <dsp:nvSpPr>
        <dsp:cNvPr id="0" name=""/>
        <dsp:cNvSpPr/>
      </dsp:nvSpPr>
      <dsp:spPr>
        <a:xfrm>
          <a:off x="3576099" y="2270252"/>
          <a:ext cx="1614185" cy="684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Vasta experiência processual </a:t>
          </a:r>
          <a:r>
            <a:rPr lang="en-US" sz="1400" kern="1200" dirty="0"/>
            <a:t>em </a:t>
          </a:r>
          <a:r>
            <a:rPr lang="en-US" sz="1400" kern="1200" dirty="0" err="1"/>
            <a:t>todas as instâncias </a:t>
          </a:r>
          <a:r>
            <a:rPr lang="en-US" sz="1400" kern="1200" dirty="0"/>
            <a:t>da </a:t>
          </a:r>
          <a:r>
            <a:rPr lang="en-US" sz="1400" kern="1200" dirty="0" err="1"/>
            <a:t>Jurisdição </a:t>
          </a:r>
          <a:r>
            <a:rPr lang="en-US" sz="1400" kern="1200" dirty="0"/>
            <a:t>Social.</a:t>
          </a:r>
        </a:p>
      </dsp:txBody>
      <dsp:txXfrm>
        <a:off x="3576099" y="2270252"/>
        <a:ext cx="1614185" cy="684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476FD-8DCA-4548-A485-9EA9D8662F10}">
      <dsp:nvSpPr>
        <dsp:cNvPr id="0" name=""/>
        <dsp:cNvSpPr/>
      </dsp:nvSpPr>
      <dsp:spPr>
        <a:xfrm>
          <a:off x="1164845" y="0"/>
          <a:ext cx="1245259" cy="9739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99546-723D-4792-91A7-1BA14E89FD74}">
      <dsp:nvSpPr>
        <dsp:cNvPr id="0" name=""/>
        <dsp:cNvSpPr/>
      </dsp:nvSpPr>
      <dsp:spPr>
        <a:xfrm>
          <a:off x="8533" y="1034707"/>
          <a:ext cx="3557884" cy="417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2200" kern="1200" dirty="0"/>
            <a:t>Alta </a:t>
          </a:r>
          <a:r>
            <a:rPr lang="es-ES" sz="2200" kern="1200" dirty="0" err="1"/>
            <a:t>Direção</a:t>
          </a:r>
          <a:r>
            <a:rPr lang="es-ES" sz="2200" kern="1200" dirty="0"/>
            <a:t> e expatriados.</a:t>
          </a:r>
          <a:endParaRPr lang="en-US" sz="2200" kern="1200" dirty="0"/>
        </a:p>
      </dsp:txBody>
      <dsp:txXfrm>
        <a:off x="8533" y="1034707"/>
        <a:ext cx="3557884" cy="417405"/>
      </dsp:txXfrm>
    </dsp:sp>
    <dsp:sp modelId="{B62F70E7-B84A-44BD-A863-C9227821455E}">
      <dsp:nvSpPr>
        <dsp:cNvPr id="0" name=""/>
        <dsp:cNvSpPr/>
      </dsp:nvSpPr>
      <dsp:spPr>
        <a:xfrm>
          <a:off x="8533" y="1480374"/>
          <a:ext cx="3557884" cy="32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Redação</a:t>
          </a:r>
          <a:r>
            <a:rPr lang="en-US" sz="1400" kern="1200" dirty="0"/>
            <a:t>, </a:t>
          </a:r>
          <a:r>
            <a:rPr lang="en-US" sz="1400" kern="1200" dirty="0" err="1"/>
            <a:t>revisão de cláusulas</a:t>
          </a:r>
          <a:r>
            <a:rPr lang="en-US" sz="1400" kern="1200" dirty="0"/>
            <a:t>, </a:t>
          </a:r>
          <a:r>
            <a:rPr lang="en-US" sz="1400" kern="1200" dirty="0" err="1"/>
            <a:t>rescisão </a:t>
          </a:r>
          <a:r>
            <a:rPr lang="en-US" sz="1400" kern="1200" dirty="0"/>
            <a:t>e </a:t>
          </a:r>
          <a:r>
            <a:rPr lang="en-US" sz="1400" kern="1200" dirty="0" err="1"/>
            <a:t>litígios </a:t>
          </a:r>
          <a:r>
            <a:rPr lang="en-US" sz="1400" kern="1200" dirty="0"/>
            <a:t>judiciais </a:t>
          </a:r>
        </a:p>
      </dsp:txBody>
      <dsp:txXfrm>
        <a:off x="8533" y="1480374"/>
        <a:ext cx="3557884" cy="328104"/>
      </dsp:txXfrm>
    </dsp:sp>
    <dsp:sp modelId="{39437F07-DF0A-4048-B3BC-DDF3990F56C0}">
      <dsp:nvSpPr>
        <dsp:cNvPr id="0" name=""/>
        <dsp:cNvSpPr/>
      </dsp:nvSpPr>
      <dsp:spPr>
        <a:xfrm>
          <a:off x="5345359" y="130400"/>
          <a:ext cx="1245259" cy="9739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62B32-12DE-491F-A84B-ABD321515166}">
      <dsp:nvSpPr>
        <dsp:cNvPr id="0" name=""/>
        <dsp:cNvSpPr/>
      </dsp:nvSpPr>
      <dsp:spPr>
        <a:xfrm>
          <a:off x="4189047" y="1165108"/>
          <a:ext cx="3557884" cy="417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2200" kern="1200" dirty="0"/>
            <a:t>Contratos.</a:t>
          </a:r>
          <a:endParaRPr lang="en-US" sz="2200" kern="1200" dirty="0"/>
        </a:p>
      </dsp:txBody>
      <dsp:txXfrm>
        <a:off x="4189047" y="1165108"/>
        <a:ext cx="3557884" cy="417405"/>
      </dsp:txXfrm>
    </dsp:sp>
    <dsp:sp modelId="{FC1A1CD7-5C21-4C3B-A32A-2B766B0BF917}">
      <dsp:nvSpPr>
        <dsp:cNvPr id="0" name=""/>
        <dsp:cNvSpPr/>
      </dsp:nvSpPr>
      <dsp:spPr>
        <a:xfrm>
          <a:off x="4189047" y="1610775"/>
          <a:ext cx="3557884" cy="6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Aconselhamento 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sobre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modalidades contratuais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,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cláusulas complexas 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e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teletrabalho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4189047" y="1610775"/>
        <a:ext cx="3557884" cy="67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476FD-8DCA-4548-A485-9EA9D8662F10}">
      <dsp:nvSpPr>
        <dsp:cNvPr id="0" name=""/>
        <dsp:cNvSpPr/>
      </dsp:nvSpPr>
      <dsp:spPr>
        <a:xfrm>
          <a:off x="1228652" y="0"/>
          <a:ext cx="1311575" cy="1239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99546-723D-4792-91A7-1BA14E89FD74}">
      <dsp:nvSpPr>
        <dsp:cNvPr id="0" name=""/>
        <dsp:cNvSpPr/>
      </dsp:nvSpPr>
      <dsp:spPr>
        <a:xfrm>
          <a:off x="10760" y="1341278"/>
          <a:ext cx="3747357" cy="53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800" kern="1200" spc="-100" dirty="0">
              <a:solidFill>
                <a:schemeClr val="tx2"/>
              </a:solidFill>
              <a:ea typeface="+mj-ea"/>
              <a:cs typeface="+mj-cs"/>
            </a:rPr>
            <a:t>Relações laborais</a:t>
          </a:r>
          <a:r>
            <a:rPr lang="es-ES" sz="1800" kern="1200" dirty="0"/>
            <a:t>.</a:t>
          </a:r>
          <a:endParaRPr lang="en-US" sz="1800" kern="1200" dirty="0"/>
        </a:p>
      </dsp:txBody>
      <dsp:txXfrm>
        <a:off x="10760" y="1341278"/>
        <a:ext cx="3747357" cy="531174"/>
      </dsp:txXfrm>
    </dsp:sp>
    <dsp:sp modelId="{B62F70E7-B84A-44BD-A863-C9227821455E}">
      <dsp:nvSpPr>
        <dsp:cNvPr id="0" name=""/>
        <dsp:cNvSpPr/>
      </dsp:nvSpPr>
      <dsp:spPr>
        <a:xfrm>
          <a:off x="10760" y="1919834"/>
          <a:ext cx="3747357" cy="589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Aconselhamento jurídico </a:t>
          </a:r>
          <a:r>
            <a:rPr lang="en-US" sz="1400" kern="1200" dirty="0"/>
            <a:t>exaustivo sobre </a:t>
          </a:r>
          <a:r>
            <a:rPr lang="en-US" sz="1400" kern="1200" dirty="0" err="1"/>
            <a:t>todos os tipos </a:t>
          </a:r>
          <a:r>
            <a:rPr lang="en-US" sz="1400" kern="1200" dirty="0"/>
            <a:t>de </a:t>
          </a:r>
          <a:r>
            <a:rPr lang="en-US" sz="1400" kern="1200" dirty="0" err="1"/>
            <a:t>questões laborais</a:t>
          </a:r>
          <a:r>
            <a:rPr lang="en-US" sz="1400" kern="1200" dirty="0"/>
            <a:t>, tanto </a:t>
          </a:r>
          <a:r>
            <a:rPr lang="en-US" sz="1400" kern="1200" dirty="0" err="1"/>
            <a:t>colectivas </a:t>
          </a:r>
          <a:r>
            <a:rPr lang="en-US" sz="1400" kern="1200" dirty="0"/>
            <a:t>como individuais.</a:t>
          </a:r>
        </a:p>
      </dsp:txBody>
      <dsp:txXfrm>
        <a:off x="10760" y="1919834"/>
        <a:ext cx="3747357" cy="589685"/>
      </dsp:txXfrm>
    </dsp:sp>
    <dsp:sp modelId="{39437F07-DF0A-4048-B3BC-DDF3990F56C0}">
      <dsp:nvSpPr>
        <dsp:cNvPr id="0" name=""/>
        <dsp:cNvSpPr/>
      </dsp:nvSpPr>
      <dsp:spPr>
        <a:xfrm>
          <a:off x="5631797" y="70200"/>
          <a:ext cx="1311575" cy="1239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62B32-12DE-491F-A84B-ABD321515166}">
      <dsp:nvSpPr>
        <dsp:cNvPr id="0" name=""/>
        <dsp:cNvSpPr/>
      </dsp:nvSpPr>
      <dsp:spPr>
        <a:xfrm>
          <a:off x="4413906" y="1411478"/>
          <a:ext cx="3747357" cy="53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800" kern="1200" dirty="0"/>
            <a:t>Direitos de Conciliação e Planos de Igualdade.</a:t>
          </a:r>
          <a:endParaRPr lang="en-US" sz="1800" kern="1200" dirty="0"/>
        </a:p>
      </dsp:txBody>
      <dsp:txXfrm>
        <a:off x="4413906" y="1411478"/>
        <a:ext cx="3747357" cy="531174"/>
      </dsp:txXfrm>
    </dsp:sp>
    <dsp:sp modelId="{FC1A1CD7-5C21-4C3B-A32A-2B766B0BF917}">
      <dsp:nvSpPr>
        <dsp:cNvPr id="0" name=""/>
        <dsp:cNvSpPr/>
      </dsp:nvSpPr>
      <dsp:spPr>
        <a:xfrm>
          <a:off x="4413906" y="1990035"/>
          <a:ext cx="3747357" cy="449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Aconselhamento jurídico 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sobre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igualdade 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e direitos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fundamentais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,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bem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como 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sobre planos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de igualdade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.</a:t>
          </a:r>
        </a:p>
      </dsp:txBody>
      <dsp:txXfrm>
        <a:off x="4413906" y="1990035"/>
        <a:ext cx="3747357" cy="4492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2EAC9-DC2A-4AA7-A58B-04D656F5F8FD}">
      <dsp:nvSpPr>
        <dsp:cNvPr id="0" name=""/>
        <dsp:cNvSpPr/>
      </dsp:nvSpPr>
      <dsp:spPr>
        <a:xfrm>
          <a:off x="934" y="364858"/>
          <a:ext cx="1464750" cy="1464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D0668-2DEA-4355-98CE-C67B1B26AE5D}">
      <dsp:nvSpPr>
        <dsp:cNvPr id="0" name=""/>
        <dsp:cNvSpPr/>
      </dsp:nvSpPr>
      <dsp:spPr>
        <a:xfrm>
          <a:off x="934" y="1983904"/>
          <a:ext cx="4185000" cy="83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800" b="1" kern="1200" dirty="0"/>
            <a:t>Despedimentos colectivos (ERE) e despedimentos temporários (ERTE)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 dirty="0"/>
        </a:p>
      </dsp:txBody>
      <dsp:txXfrm>
        <a:off x="934" y="1983904"/>
        <a:ext cx="4185000" cy="830250"/>
      </dsp:txXfrm>
    </dsp:sp>
    <dsp:sp modelId="{9C7B275B-CB80-47A0-9FB0-890F98B353F8}">
      <dsp:nvSpPr>
        <dsp:cNvPr id="0" name=""/>
        <dsp:cNvSpPr/>
      </dsp:nvSpPr>
      <dsp:spPr>
        <a:xfrm>
          <a:off x="934" y="2885920"/>
          <a:ext cx="4185000" cy="1067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Aconselhamento</a:t>
          </a:r>
          <a:r>
            <a:rPr lang="en-US" sz="1800" kern="1200" dirty="0"/>
            <a:t>, </a:t>
          </a:r>
          <a:r>
            <a:rPr lang="en-US" sz="1800" kern="1200" dirty="0" err="1"/>
            <a:t>tratamento </a:t>
          </a:r>
          <a:r>
            <a:rPr lang="en-US" sz="1800" kern="1200" dirty="0"/>
            <a:t>e </a:t>
          </a:r>
          <a:r>
            <a:rPr lang="en-US" sz="1800" kern="1200" dirty="0" err="1"/>
            <a:t>negociação </a:t>
          </a:r>
          <a:r>
            <a:rPr lang="en-US" sz="1800" kern="1200" dirty="0"/>
            <a:t>de </a:t>
          </a:r>
          <a:r>
            <a:rPr lang="en-US" sz="1800" kern="1200" dirty="0" err="1"/>
            <a:t>despedimentos colectivos </a:t>
          </a:r>
          <a:r>
            <a:rPr lang="en-US" sz="1800" kern="1200" dirty="0"/>
            <a:t>(ERE), </a:t>
          </a:r>
          <a:r>
            <a:rPr lang="en-US" sz="1800" kern="1200" dirty="0" err="1"/>
            <a:t>bem</a:t>
          </a:r>
          <a:r>
            <a:rPr lang="en-US" sz="1800" kern="1200" dirty="0"/>
            <a:t> </a:t>
          </a:r>
          <a:r>
            <a:rPr lang="en-US" sz="1800" kern="1200" dirty="0" err="1"/>
            <a:t>como </a:t>
          </a:r>
          <a:r>
            <a:rPr lang="en-US" sz="1800" kern="1200" dirty="0"/>
            <a:t>de </a:t>
          </a:r>
          <a:r>
            <a:rPr lang="en-US" sz="1800" kern="1200" dirty="0" err="1"/>
            <a:t>processos de despedimento </a:t>
          </a:r>
          <a:r>
            <a:rPr lang="en-US" sz="1800" kern="1200" dirty="0"/>
            <a:t>temporário (ERTE). </a:t>
          </a:r>
        </a:p>
      </dsp:txBody>
      <dsp:txXfrm>
        <a:off x="934" y="2885920"/>
        <a:ext cx="4185000" cy="1067221"/>
      </dsp:txXfrm>
    </dsp:sp>
    <dsp:sp modelId="{FADC6CD5-1F05-4D62-9004-05521AEBC2F7}">
      <dsp:nvSpPr>
        <dsp:cNvPr id="0" name=""/>
        <dsp:cNvSpPr/>
      </dsp:nvSpPr>
      <dsp:spPr>
        <a:xfrm>
          <a:off x="4918309" y="364858"/>
          <a:ext cx="1464750" cy="1464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C3E8D-A663-43F1-9A39-12B0BBE76934}">
      <dsp:nvSpPr>
        <dsp:cNvPr id="0" name=""/>
        <dsp:cNvSpPr/>
      </dsp:nvSpPr>
      <dsp:spPr>
        <a:xfrm>
          <a:off x="4918309" y="1983904"/>
          <a:ext cx="4185000" cy="83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800" b="1" kern="1200" dirty="0" err="1"/>
            <a:t>Diligência devida</a:t>
          </a:r>
          <a:r>
            <a:rPr lang="es-ES" sz="1800" b="1" kern="1200" dirty="0"/>
            <a:t>.</a:t>
          </a:r>
          <a:endParaRPr lang="en-US" sz="1800" kern="1200" dirty="0"/>
        </a:p>
      </dsp:txBody>
      <dsp:txXfrm>
        <a:off x="4918309" y="1983904"/>
        <a:ext cx="4185000" cy="830250"/>
      </dsp:txXfrm>
    </dsp:sp>
    <dsp:sp modelId="{9C061BE9-17A0-4AB7-A206-B3FBD45CF9F6}">
      <dsp:nvSpPr>
        <dsp:cNvPr id="0" name=""/>
        <dsp:cNvSpPr/>
      </dsp:nvSpPr>
      <dsp:spPr>
        <a:xfrm>
          <a:off x="4918309" y="2885920"/>
          <a:ext cx="4185000" cy="1067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Preparação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 de Due Diligence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laboral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,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completa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ou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parcial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,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consoante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 a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área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 de interesse.</a:t>
          </a:r>
        </a:p>
      </dsp:txBody>
      <dsp:txXfrm>
        <a:off x="4918309" y="2885920"/>
        <a:ext cx="4185000" cy="1067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1DCBF-5101-4E01-921E-EDCBB48F851D}">
      <dsp:nvSpPr>
        <dsp:cNvPr id="0" name=""/>
        <dsp:cNvSpPr/>
      </dsp:nvSpPr>
      <dsp:spPr>
        <a:xfrm>
          <a:off x="209984" y="0"/>
          <a:ext cx="1509048" cy="1420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81BDA-A269-4E62-8AB6-182262580194}">
      <dsp:nvSpPr>
        <dsp:cNvPr id="0" name=""/>
        <dsp:cNvSpPr/>
      </dsp:nvSpPr>
      <dsp:spPr>
        <a:xfrm>
          <a:off x="209984" y="1555198"/>
          <a:ext cx="4311566" cy="608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600" b="1" kern="1200" dirty="0" err="1"/>
            <a:t>TIC </a:t>
          </a:r>
          <a:r>
            <a:rPr lang="es-ES" sz="1600" b="1" kern="1200" dirty="0"/>
            <a:t>ou tecnologias da informação no local de trabalho</a:t>
          </a:r>
          <a:endParaRPr lang="en-US" sz="1600" kern="1200" dirty="0"/>
        </a:p>
      </dsp:txBody>
      <dsp:txXfrm>
        <a:off x="209984" y="1555198"/>
        <a:ext cx="4311566" cy="608662"/>
      </dsp:txXfrm>
    </dsp:sp>
    <dsp:sp modelId="{8D365EF4-4AB8-4823-9FA0-D51C1D90492C}">
      <dsp:nvSpPr>
        <dsp:cNvPr id="0" name=""/>
        <dsp:cNvSpPr/>
      </dsp:nvSpPr>
      <dsp:spPr>
        <a:xfrm>
          <a:off x="209984" y="2226644"/>
          <a:ext cx="4311566" cy="1112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Revisão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, </a:t>
          </a: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adaptação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e </a:t>
          </a: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desenvolvimento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de </a:t>
          </a: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políticas da empresa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relacionadas com as TIC: </a:t>
          </a: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desconexão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digital, </a:t>
          </a: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utilização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e controlo de </a:t>
          </a: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ferramentas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TIC, </a:t>
          </a:r>
          <a:r>
            <a:rPr lang="en-US" sz="16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registos de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trabalho, videovigilância, etc.</a:t>
          </a:r>
        </a:p>
      </dsp:txBody>
      <dsp:txXfrm>
        <a:off x="209984" y="2226644"/>
        <a:ext cx="4311566" cy="1112157"/>
      </dsp:txXfrm>
    </dsp:sp>
    <dsp:sp modelId="{5098D9A1-69AB-41B8-ABC7-F16EE4B0B96E}">
      <dsp:nvSpPr>
        <dsp:cNvPr id="0" name=""/>
        <dsp:cNvSpPr/>
      </dsp:nvSpPr>
      <dsp:spPr>
        <a:xfrm>
          <a:off x="5276075" y="0"/>
          <a:ext cx="1509048" cy="1420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D944E-17D1-443C-A8BC-2CDC8E92ED70}">
      <dsp:nvSpPr>
        <dsp:cNvPr id="0" name=""/>
        <dsp:cNvSpPr/>
      </dsp:nvSpPr>
      <dsp:spPr>
        <a:xfrm>
          <a:off x="5276075" y="1365128"/>
          <a:ext cx="4311566" cy="98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600" b="1" kern="1200" dirty="0"/>
            <a:t>Reclamações e defesa jurídica no domínio dos acidentes de trabalho, bem como no domínio da invalidez permanente.</a:t>
          </a:r>
          <a:endParaRPr lang="en-US" sz="1600" kern="1200" dirty="0"/>
        </a:p>
      </dsp:txBody>
      <dsp:txXfrm>
        <a:off x="5276075" y="1365128"/>
        <a:ext cx="4311566" cy="988803"/>
      </dsp:txXfrm>
    </dsp:sp>
    <dsp:sp modelId="{34CF192A-E813-42FF-B9B6-3E6CAD18161A}">
      <dsp:nvSpPr>
        <dsp:cNvPr id="0" name=""/>
        <dsp:cNvSpPr/>
      </dsp:nvSpPr>
      <dsp:spPr>
        <a:xfrm>
          <a:off x="5276075" y="2226644"/>
          <a:ext cx="4311566" cy="1112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5276075" y="2226644"/>
        <a:ext cx="4311566" cy="11121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536BF-4D48-4C60-B23B-8E305F1DDF21}">
      <dsp:nvSpPr>
        <dsp:cNvPr id="0" name=""/>
        <dsp:cNvSpPr/>
      </dsp:nvSpPr>
      <dsp:spPr>
        <a:xfrm>
          <a:off x="0" y="1598"/>
          <a:ext cx="9758752" cy="8150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F4B4F-4F4A-4963-9150-13C1508B7987}">
      <dsp:nvSpPr>
        <dsp:cNvPr id="0" name=""/>
        <dsp:cNvSpPr/>
      </dsp:nvSpPr>
      <dsp:spPr>
        <a:xfrm>
          <a:off x="246547" y="184980"/>
          <a:ext cx="448268" cy="448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B35BB-9828-411A-AB69-0273CB6AA601}">
      <dsp:nvSpPr>
        <dsp:cNvPr id="0" name=""/>
        <dsp:cNvSpPr/>
      </dsp:nvSpPr>
      <dsp:spPr>
        <a:xfrm>
          <a:off x="941363" y="1598"/>
          <a:ext cx="8817388" cy="815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58" tIns="86258" rIns="86258" bIns="86258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u="none" kern="1200" dirty="0"/>
            <a:t>DIREITO PROCESSUAL DO TRABALHO</a:t>
          </a:r>
          <a:endParaRPr lang="en-US" sz="3600" u="none" kern="1200" dirty="0"/>
        </a:p>
      </dsp:txBody>
      <dsp:txXfrm>
        <a:off x="941363" y="1598"/>
        <a:ext cx="8817388" cy="815032"/>
      </dsp:txXfrm>
    </dsp:sp>
    <dsp:sp modelId="{BA978C99-4FD3-4808-A392-AB9D8B5C8250}">
      <dsp:nvSpPr>
        <dsp:cNvPr id="0" name=""/>
        <dsp:cNvSpPr/>
      </dsp:nvSpPr>
      <dsp:spPr>
        <a:xfrm>
          <a:off x="0" y="1020389"/>
          <a:ext cx="9758752" cy="8150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066ED-0BB1-4E63-921F-E4F3D7E46194}">
      <dsp:nvSpPr>
        <dsp:cNvPr id="0" name=""/>
        <dsp:cNvSpPr/>
      </dsp:nvSpPr>
      <dsp:spPr>
        <a:xfrm>
          <a:off x="246547" y="1203771"/>
          <a:ext cx="448268" cy="4482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2479F-EF1F-4927-81B4-3A6055D2F0E5}">
      <dsp:nvSpPr>
        <dsp:cNvPr id="0" name=""/>
        <dsp:cNvSpPr/>
      </dsp:nvSpPr>
      <dsp:spPr>
        <a:xfrm>
          <a:off x="941363" y="1020389"/>
          <a:ext cx="8817388" cy="815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58" tIns="86258" rIns="86258" bIns="862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Vasta experiência no tratamento de todo o tipo de litígios laborais, quer individuais quer colectivos. Inclui processos de conciliação prévia (SMAC, SIMA, Arbitragem, etc.).</a:t>
          </a:r>
          <a:endParaRPr lang="en-US" sz="1400" kern="1200" dirty="0"/>
        </a:p>
      </dsp:txBody>
      <dsp:txXfrm>
        <a:off x="941363" y="1020389"/>
        <a:ext cx="8817388" cy="815032"/>
      </dsp:txXfrm>
    </dsp:sp>
    <dsp:sp modelId="{6F76F448-A628-4B39-BE93-1EE6B39231BC}">
      <dsp:nvSpPr>
        <dsp:cNvPr id="0" name=""/>
        <dsp:cNvSpPr/>
      </dsp:nvSpPr>
      <dsp:spPr>
        <a:xfrm>
          <a:off x="0" y="2097985"/>
          <a:ext cx="9758752" cy="12203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6B3F5-C317-4A00-93ED-AF606836F6C3}">
      <dsp:nvSpPr>
        <dsp:cNvPr id="0" name=""/>
        <dsp:cNvSpPr/>
      </dsp:nvSpPr>
      <dsp:spPr>
        <a:xfrm>
          <a:off x="246547" y="2425245"/>
          <a:ext cx="448268" cy="4482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FD5C1-CCF1-47E3-A680-3CD894F08832}">
      <dsp:nvSpPr>
        <dsp:cNvPr id="0" name=""/>
        <dsp:cNvSpPr/>
      </dsp:nvSpPr>
      <dsp:spPr>
        <a:xfrm>
          <a:off x="941363" y="2241863"/>
          <a:ext cx="8817388" cy="815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58" tIns="86258" rIns="86258" bIns="862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Em particular, os litígios decorrentes de </a:t>
          </a:r>
          <a:r>
            <a:rPr lang="es-ES" sz="1400" b="1" kern="1200" dirty="0"/>
            <a:t>despedimentos</a:t>
          </a:r>
          <a:r>
            <a:rPr lang="es-ES" sz="1400" kern="1200" dirty="0"/>
            <a:t>, quer se trate de despedimentos disciplinares, de despedimentos objectivos ou de contestação de despedimentos colectivos. Modificações substanciais das condições, tanto individuais como colectivas. Os litígios decorrentes da expatriação. </a:t>
          </a:r>
          <a:r>
            <a:rPr lang="es-ES" sz="1400" kern="1200" dirty="0" err="1"/>
            <a:t>Litígios</a:t>
          </a:r>
          <a:r>
            <a:rPr lang="es-ES" sz="1400" kern="1200" dirty="0"/>
            <a:t> colectivos.</a:t>
          </a:r>
          <a:endParaRPr lang="en-US" sz="1400" kern="1200" dirty="0"/>
        </a:p>
      </dsp:txBody>
      <dsp:txXfrm>
        <a:off x="941363" y="2241863"/>
        <a:ext cx="8817388" cy="815032"/>
      </dsp:txXfrm>
    </dsp:sp>
    <dsp:sp modelId="{1F19499E-44AB-435F-B83C-EA0A2EF883F0}">
      <dsp:nvSpPr>
        <dsp:cNvPr id="0" name=""/>
        <dsp:cNvSpPr/>
      </dsp:nvSpPr>
      <dsp:spPr>
        <a:xfrm>
          <a:off x="0" y="3463336"/>
          <a:ext cx="9758752" cy="8150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720AA-A1FC-4B75-803D-6BF13D8A8A86}">
      <dsp:nvSpPr>
        <dsp:cNvPr id="0" name=""/>
        <dsp:cNvSpPr/>
      </dsp:nvSpPr>
      <dsp:spPr>
        <a:xfrm>
          <a:off x="246547" y="3646719"/>
          <a:ext cx="448268" cy="4482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40F3D-B2D6-49E9-A9BB-F23CA5D32FD9}">
      <dsp:nvSpPr>
        <dsp:cNvPr id="0" name=""/>
        <dsp:cNvSpPr/>
      </dsp:nvSpPr>
      <dsp:spPr>
        <a:xfrm>
          <a:off x="941363" y="3463336"/>
          <a:ext cx="8817388" cy="815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58" tIns="86258" rIns="86258" bIns="862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Especial experiência em processos de violação e proteção de </a:t>
          </a:r>
          <a:r>
            <a:rPr lang="es-ES" sz="1400" b="1" kern="1200" dirty="0"/>
            <a:t>direitos fundamentais</a:t>
          </a:r>
          <a:r>
            <a:rPr lang="es-ES" sz="1400" kern="1200" dirty="0"/>
            <a:t>, incluindo os decorrentes da </a:t>
          </a:r>
          <a:r>
            <a:rPr lang="es-ES" sz="1400" b="1" kern="1200" dirty="0"/>
            <a:t>conciliação da vida profissional </a:t>
          </a:r>
          <a:r>
            <a:rPr lang="es-ES" sz="1400" kern="1200" dirty="0"/>
            <a:t>com a </a:t>
          </a:r>
          <a:r>
            <a:rPr lang="es-ES" sz="1400" b="1" kern="1200" dirty="0"/>
            <a:t>vida familiar</a:t>
          </a:r>
          <a:r>
            <a:rPr lang="es-ES" sz="1400" kern="1200" dirty="0"/>
            <a:t>, sendo esta uma área de especial importância na atividade diária do nosso escritório.</a:t>
          </a:r>
          <a:endParaRPr lang="en-US" sz="1400" kern="1200" dirty="0"/>
        </a:p>
      </dsp:txBody>
      <dsp:txXfrm>
        <a:off x="941363" y="3463336"/>
        <a:ext cx="8817388" cy="8150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FFD22-63A4-4532-B069-06EE4999A18A}">
      <dsp:nvSpPr>
        <dsp:cNvPr id="0" name=""/>
        <dsp:cNvSpPr/>
      </dsp:nvSpPr>
      <dsp:spPr>
        <a:xfrm>
          <a:off x="0" y="573333"/>
          <a:ext cx="3089139" cy="1853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A qualidade do serviço e a estreita cooperação e disponibilidade para o cliente são os critérios relevantes em todas as nossas actividades.</a:t>
          </a:r>
          <a:endParaRPr lang="en-US" sz="1600" kern="1200"/>
        </a:p>
      </dsp:txBody>
      <dsp:txXfrm>
        <a:off x="0" y="573333"/>
        <a:ext cx="3089139" cy="1853484"/>
      </dsp:txXfrm>
    </dsp:sp>
    <dsp:sp modelId="{4299DBA1-5236-4AC6-8AE1-43D7D2614ABF}">
      <dsp:nvSpPr>
        <dsp:cNvPr id="0" name=""/>
        <dsp:cNvSpPr/>
      </dsp:nvSpPr>
      <dsp:spPr>
        <a:xfrm>
          <a:off x="3398054" y="573333"/>
          <a:ext cx="3089139" cy="1853484"/>
        </a:xfrm>
        <a:prstGeom prst="rect">
          <a:avLst/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Resolvemos no mesmo dia todas as questões que podem ser respondidas verbalmente. Prazo máximo de 48 horas quando é necessária uma resposta escrita.</a:t>
          </a:r>
          <a:endParaRPr lang="en-US" sz="1600" kern="1200" dirty="0"/>
        </a:p>
      </dsp:txBody>
      <dsp:txXfrm>
        <a:off x="3398054" y="573333"/>
        <a:ext cx="3089139" cy="1853484"/>
      </dsp:txXfrm>
    </dsp:sp>
    <dsp:sp modelId="{E7947943-054E-4DAE-BE10-82448E4445FC}">
      <dsp:nvSpPr>
        <dsp:cNvPr id="0" name=""/>
        <dsp:cNvSpPr/>
      </dsp:nvSpPr>
      <dsp:spPr>
        <a:xfrm>
          <a:off x="6796108" y="573333"/>
          <a:ext cx="3089139" cy="1853484"/>
        </a:xfrm>
        <a:prstGeom prst="rect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Pareceres que exijam uma análise mais pormenorizada, será acordado um prazo com o cliente em função da urgência de cada questão.</a:t>
          </a:r>
          <a:endParaRPr lang="en-US" sz="1600" kern="1200" dirty="0"/>
        </a:p>
      </dsp:txBody>
      <dsp:txXfrm>
        <a:off x="6796108" y="573333"/>
        <a:ext cx="3089139" cy="1853484"/>
      </dsp:txXfrm>
    </dsp:sp>
    <dsp:sp modelId="{E1811596-B296-47C9-9475-A6B32B69A624}">
      <dsp:nvSpPr>
        <dsp:cNvPr id="0" name=""/>
        <dsp:cNvSpPr/>
      </dsp:nvSpPr>
      <dsp:spPr>
        <a:xfrm>
          <a:off x="1699027" y="2735732"/>
          <a:ext cx="3089139" cy="1853484"/>
        </a:xfrm>
        <a:prstGeom prst="rect">
          <a:avLst/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A nossa filosofia baseia-se numa cooperação estreita e na proximidade com os nossos clientes.</a:t>
          </a:r>
          <a:endParaRPr lang="en-US" sz="1600" kern="1200"/>
        </a:p>
      </dsp:txBody>
      <dsp:txXfrm>
        <a:off x="1699027" y="2735732"/>
        <a:ext cx="3089139" cy="1853484"/>
      </dsp:txXfrm>
    </dsp:sp>
    <dsp:sp modelId="{492A6EFA-7B52-4B8B-A47D-CF1EC45FC070}">
      <dsp:nvSpPr>
        <dsp:cNvPr id="0" name=""/>
        <dsp:cNvSpPr/>
      </dsp:nvSpPr>
      <dsp:spPr>
        <a:xfrm>
          <a:off x="5097080" y="2735731"/>
          <a:ext cx="3089139" cy="1853484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 atualização jurídica será assegurada através do envio de alertas e artigos, da nossa </a:t>
          </a:r>
          <a:r>
            <a:rPr lang="es-ES" sz="1600" b="1" kern="1200" dirty="0"/>
            <a:t>"Newsletter"</a:t>
          </a:r>
          <a:r>
            <a:rPr lang="es-ES" sz="1600" kern="1200" dirty="0"/>
            <a:t>, e dos "Seminários Especializados" ministrados pelos profissionais do Departamento ao longo do ano.</a:t>
          </a:r>
          <a:endParaRPr lang="en-US" sz="1600" kern="1200" dirty="0"/>
        </a:p>
      </dsp:txBody>
      <dsp:txXfrm>
        <a:off x="5097080" y="2735731"/>
        <a:ext cx="3089139" cy="18534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A0E82-4585-4D52-AF98-4B96AFDE3CEF}">
      <dsp:nvSpPr>
        <dsp:cNvPr id="0" name=""/>
        <dsp:cNvSpPr/>
      </dsp:nvSpPr>
      <dsp:spPr>
        <a:xfrm>
          <a:off x="3416101" y="2747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AGÊNCIAS DE VIAGENS</a:t>
          </a:r>
        </a:p>
      </dsp:txBody>
      <dsp:txXfrm>
        <a:off x="3457217" y="43863"/>
        <a:ext cx="1213564" cy="760035"/>
      </dsp:txXfrm>
    </dsp:sp>
    <dsp:sp modelId="{F81C7F61-E16F-41C1-866B-90A6E529CD45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3060992" y="91351"/>
              </a:moveTo>
              <a:arcTo wR="2404512" hR="2404512" stAng="17150643" swAng="125662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ACA07-D500-4D03-8074-EE6AC1D9E858}">
      <dsp:nvSpPr>
        <dsp:cNvPr id="0" name=""/>
        <dsp:cNvSpPr/>
      </dsp:nvSpPr>
      <dsp:spPr>
        <a:xfrm>
          <a:off x="5296025" y="90807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SERVIÇOS FINANCEIROS</a:t>
          </a:r>
        </a:p>
      </dsp:txBody>
      <dsp:txXfrm>
        <a:off x="5337141" y="949187"/>
        <a:ext cx="1213564" cy="760035"/>
      </dsp:txXfrm>
    </dsp:sp>
    <dsp:sp modelId="{C0E28647-C5D3-41BA-A63A-004B7F7DDF14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4559244" y="1337362"/>
              </a:moveTo>
              <a:arcTo wR="2404512" hR="2404512" stAng="20019161" swAng="172635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141A1-D6B1-4F6C-90EE-A72CD28A1A55}">
      <dsp:nvSpPr>
        <dsp:cNvPr id="0" name=""/>
        <dsp:cNvSpPr/>
      </dsp:nvSpPr>
      <dsp:spPr>
        <a:xfrm>
          <a:off x="5760327" y="2942314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INDÚSTRIA E COMÉRCIO DE PRODUTOS QUÍMICOS</a:t>
          </a:r>
        </a:p>
      </dsp:txBody>
      <dsp:txXfrm>
        <a:off x="5801443" y="2983430"/>
        <a:ext cx="1213564" cy="760035"/>
      </dsp:txXfrm>
    </dsp:sp>
    <dsp:sp modelId="{A7DDF8BB-E2FF-4434-9107-E6D8E68B4CB6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4606879" y="3369529"/>
              </a:moveTo>
              <a:arcTo wR="2404512" hR="2404512" stAng="1419703" swAng="13587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92DC5-F9F6-408A-9105-91EF828D10C3}">
      <dsp:nvSpPr>
        <dsp:cNvPr id="0" name=""/>
        <dsp:cNvSpPr/>
      </dsp:nvSpPr>
      <dsp:spPr>
        <a:xfrm>
          <a:off x="4459380" y="457365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COMPANHIAS AÉREAS</a:t>
          </a:r>
        </a:p>
      </dsp:txBody>
      <dsp:txXfrm>
        <a:off x="4500496" y="4614767"/>
        <a:ext cx="1213564" cy="760035"/>
      </dsp:txXfrm>
    </dsp:sp>
    <dsp:sp modelId="{233BC983-DF86-4C7F-BBE2-26AC6ECDCEB4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2792090" y="4777582"/>
              </a:moveTo>
              <a:arcTo wR="2404512" hR="2404512" stAng="4843449" swAng="111310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D2F33-FEBD-4673-ACEA-4B7B8DFE51B6}">
      <dsp:nvSpPr>
        <dsp:cNvPr id="0" name=""/>
        <dsp:cNvSpPr/>
      </dsp:nvSpPr>
      <dsp:spPr>
        <a:xfrm>
          <a:off x="2372822" y="457365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CONSULTORIA E TECNOLOGIAS DA INFORMAÇÃO</a:t>
          </a:r>
        </a:p>
      </dsp:txBody>
      <dsp:txXfrm>
        <a:off x="2413938" y="4614767"/>
        <a:ext cx="1213564" cy="760035"/>
      </dsp:txXfrm>
    </dsp:sp>
    <dsp:sp modelId="{FAFC5237-687D-4D15-8CEF-BC084C920FFC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743522" y="4143130"/>
              </a:moveTo>
              <a:arcTo wR="2404512" hR="2404512" stAng="8021515" swAng="13587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24EA5-0243-4813-8437-F8406CE69887}">
      <dsp:nvSpPr>
        <dsp:cNvPr id="0" name=""/>
        <dsp:cNvSpPr/>
      </dsp:nvSpPr>
      <dsp:spPr>
        <a:xfrm>
          <a:off x="1071875" y="2942314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TELECARE</a:t>
          </a:r>
        </a:p>
      </dsp:txBody>
      <dsp:txXfrm>
        <a:off x="1112991" y="2983430"/>
        <a:ext cx="1213564" cy="760035"/>
      </dsp:txXfrm>
    </dsp:sp>
    <dsp:sp modelId="{688F0BB9-AA6E-415E-8062-FCED0D3A151A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2153" y="2506260"/>
              </a:moveTo>
              <a:arcTo wR="2404512" hR="2404512" stAng="10654486" swAng="172635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D117A-867B-4D2F-B736-AE027B003901}">
      <dsp:nvSpPr>
        <dsp:cNvPr id="0" name=""/>
        <dsp:cNvSpPr/>
      </dsp:nvSpPr>
      <dsp:spPr>
        <a:xfrm>
          <a:off x="1536178" y="90807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RETAIL</a:t>
          </a:r>
          <a:endParaRPr lang="es-ES" sz="1200" kern="1200" dirty="0"/>
        </a:p>
      </dsp:txBody>
      <dsp:txXfrm>
        <a:off x="1577294" y="949187"/>
        <a:ext cx="1213564" cy="760035"/>
      </dsp:txXfrm>
    </dsp:sp>
    <dsp:sp modelId="{6CD7F0FF-268C-4D4B-84CD-162EFB3A7F82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964563" y="478836"/>
              </a:moveTo>
              <a:arcTo wR="2404512" hR="2404512" stAng="13992733" swAng="125662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CD12B-4720-4501-9E64-E06D4A09FC84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Clique para modificar os estilos de texto do padrão</a:t>
            </a:r>
          </a:p>
          <a:p>
            <a:pPr lvl="1"/>
            <a:r>
              <a:rPr lang="es-ES"/>
              <a:t>Segundo nível</a:t>
            </a:r>
          </a:p>
          <a:p>
            <a:pPr lvl="2"/>
            <a:r>
              <a:rPr lang="es-ES"/>
              <a:t>Terceiro nível</a:t>
            </a:r>
          </a:p>
          <a:p>
            <a:pPr lvl="3"/>
            <a:r>
              <a:rPr lang="es-ES"/>
              <a:t>Quarto nível</a:t>
            </a:r>
          </a:p>
          <a:p>
            <a:pPr lvl="4"/>
            <a:r>
              <a:rPr lang="es-ES"/>
              <a:t>Quinto nível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85C1E-C9CC-4CA8-96F8-F40D05C0D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55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06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99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91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59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931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58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056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61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0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86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82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06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77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93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0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40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Clique para modificar o estilo do título do padrão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Clique para modificar os estilos de texto do padrão</a:t>
            </a:r>
          </a:p>
          <a:p>
            <a:pPr lvl="1"/>
            <a:r>
              <a:rPr lang="es-ES"/>
              <a:t>Segundo nível</a:t>
            </a:r>
          </a:p>
          <a:p>
            <a:pPr lvl="2"/>
            <a:r>
              <a:rPr lang="es-ES"/>
              <a:t>Terceiro nível</a:t>
            </a:r>
          </a:p>
          <a:p>
            <a:pPr lvl="3"/>
            <a:r>
              <a:rPr lang="es-ES"/>
              <a:t>Quarto nível</a:t>
            </a:r>
          </a:p>
          <a:p>
            <a:pPr lvl="4"/>
            <a:r>
              <a:rPr lang="es-ES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F7A54-B724-4D02-B7E2-39A104585BA0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AF4E30-768F-45F1-AE91-E1FAE1967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47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CuadroTexto">
            <a:extLst>
              <a:ext uri="{FF2B5EF4-FFF2-40B4-BE49-F238E27FC236}">
                <a16:creationId xmlns:a16="http://schemas.microsoft.com/office/drawing/2014/main" id="{07892327-4811-AEAA-B1E6-DB144D998089}"/>
              </a:ext>
            </a:extLst>
          </p:cNvPr>
          <p:cNvSpPr txBox="1"/>
          <p:nvPr/>
        </p:nvSpPr>
        <p:spPr>
          <a:xfrm>
            <a:off x="677333" y="609600"/>
            <a:ext cx="893668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MAIS DE 60 ANOS AO SERVIÇO DOS NOSSOS CLIENTES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s-ES" sz="3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s-ES" sz="5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DEPARTAMENTO DE DIREITO DO TRABALHO</a:t>
            </a:r>
            <a:endParaRPr lang="en-US" sz="51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 descr="Imagen que contiene botella, firmar, comida, camioneta&#10;&#10;Descripción generada automáticamente">
            <a:extLst>
              <a:ext uri="{FF2B5EF4-FFF2-40B4-BE49-F238E27FC236}">
                <a16:creationId xmlns:a16="http://schemas.microsoft.com/office/drawing/2014/main" id="{308C3FF9-1082-90E2-E9D0-F4FB4F8FC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82" y="2160589"/>
            <a:ext cx="2915973" cy="2165109"/>
          </a:xfrm>
          <a:prstGeom prst="rect">
            <a:avLst/>
          </a:prstGeom>
        </p:spPr>
      </p:pic>
      <p:graphicFrame>
        <p:nvGraphicFramePr>
          <p:cNvPr id="8" name="Marcador de contenido 2">
            <a:extLst>
              <a:ext uri="{FF2B5EF4-FFF2-40B4-BE49-F238E27FC236}">
                <a16:creationId xmlns:a16="http://schemas.microsoft.com/office/drawing/2014/main" id="{EDD7E124-A4E1-E3FF-CA18-93A977E8E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012761"/>
              </p:ext>
            </p:extLst>
          </p:nvPr>
        </p:nvGraphicFramePr>
        <p:xfrm>
          <a:off x="4063160" y="2160589"/>
          <a:ext cx="520783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129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17D45-7700-7D86-80FD-1123A8B0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705807" cy="1320800"/>
          </a:xfrm>
        </p:spPr>
        <p:txBody>
          <a:bodyPr>
            <a:normAutofit/>
          </a:bodyPr>
          <a:lstStyle/>
          <a:p>
            <a:r>
              <a:rPr lang="es-ES" dirty="0"/>
              <a:t>			</a:t>
            </a:r>
            <a:r>
              <a:rPr lang="es-ES" sz="3100" dirty="0"/>
              <a:t>DEPARTAMENTO DE DIREITO DO TRABALHO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46EC718A-9ACB-931D-A65F-E6EF49FA3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643387"/>
              </p:ext>
            </p:extLst>
          </p:nvPr>
        </p:nvGraphicFramePr>
        <p:xfrm>
          <a:off x="2306543" y="1438916"/>
          <a:ext cx="7755465" cy="1808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Imagen que contiene botella, firmar, comida, camioneta&#10;&#10;Descripción generada automáticamente">
            <a:extLst>
              <a:ext uri="{FF2B5EF4-FFF2-40B4-BE49-F238E27FC236}">
                <a16:creationId xmlns:a16="http://schemas.microsoft.com/office/drawing/2014/main" id="{25494757-2C4E-CBA4-318C-8D98F0C3D8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15" y="716796"/>
            <a:ext cx="1489396" cy="1106408"/>
          </a:xfrm>
          <a:prstGeom prst="rect">
            <a:avLst/>
          </a:prstGeom>
        </p:spPr>
      </p:pic>
      <p:graphicFrame>
        <p:nvGraphicFramePr>
          <p:cNvPr id="4" name="Marcador de contenido 2">
            <a:extLst>
              <a:ext uri="{FF2B5EF4-FFF2-40B4-BE49-F238E27FC236}">
                <a16:creationId xmlns:a16="http://schemas.microsoft.com/office/drawing/2014/main" id="{51F6FF35-4E5C-AAD8-3DC0-60BF0022E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069860"/>
              </p:ext>
            </p:extLst>
          </p:nvPr>
        </p:nvGraphicFramePr>
        <p:xfrm>
          <a:off x="2079415" y="3931921"/>
          <a:ext cx="8172025" cy="250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3094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B9E85259-FF34-DB92-6C05-165F73DFFB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509050"/>
              </p:ext>
            </p:extLst>
          </p:nvPr>
        </p:nvGraphicFramePr>
        <p:xfrm>
          <a:off x="1302026" y="1930400"/>
          <a:ext cx="9104243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9BDFC519-A9F9-4CE1-4E8B-035E4C56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37" y="609600"/>
            <a:ext cx="10628224" cy="1320800"/>
          </a:xfrm>
        </p:spPr>
        <p:txBody>
          <a:bodyPr/>
          <a:lstStyle/>
          <a:p>
            <a:r>
              <a:rPr lang="es-ES" dirty="0"/>
              <a:t>				</a:t>
            </a:r>
            <a:r>
              <a:rPr lang="es-ES" sz="3000" dirty="0"/>
              <a:t>DEPARTAMENTO DE DIREITO DO TRABALHO</a:t>
            </a:r>
          </a:p>
        </p:txBody>
      </p:sp>
      <p:pic>
        <p:nvPicPr>
          <p:cNvPr id="5" name="Imagen 4" descr="Imagen que contiene botella, firmar, comida, camioneta&#10;&#10;Descripción generada automáticamente">
            <a:extLst>
              <a:ext uri="{FF2B5EF4-FFF2-40B4-BE49-F238E27FC236}">
                <a16:creationId xmlns:a16="http://schemas.microsoft.com/office/drawing/2014/main" id="{284E7590-B693-264A-7FE9-1F1955E62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328" y="716796"/>
            <a:ext cx="1489396" cy="11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4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69301-CA70-6C4A-DDBF-CA41C1264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429E248E-B08A-C4EC-D044-C720EE026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274750"/>
              </p:ext>
            </p:extLst>
          </p:nvPr>
        </p:nvGraphicFramePr>
        <p:xfrm>
          <a:off x="677862" y="2037596"/>
          <a:ext cx="9797626" cy="333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61FD8A57-D5CD-198A-6E7E-42247BB3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68" y="609600"/>
            <a:ext cx="10006613" cy="1320800"/>
          </a:xfrm>
        </p:spPr>
        <p:txBody>
          <a:bodyPr/>
          <a:lstStyle/>
          <a:p>
            <a:r>
              <a:rPr lang="es-ES" dirty="0"/>
              <a:t>				</a:t>
            </a:r>
            <a:r>
              <a:rPr lang="es-ES" sz="3000" dirty="0"/>
              <a:t>DEPARTAMENTO DE DIREITO DO TRABALHO</a:t>
            </a:r>
          </a:p>
        </p:txBody>
      </p:sp>
      <p:pic>
        <p:nvPicPr>
          <p:cNvPr id="5" name="Imagen 4" descr="Imagen que contiene botella, firmar, comida, camioneta&#10;&#10;Descripción generada automáticamente">
            <a:extLst>
              <a:ext uri="{FF2B5EF4-FFF2-40B4-BE49-F238E27FC236}">
                <a16:creationId xmlns:a16="http://schemas.microsoft.com/office/drawing/2014/main" id="{3703295C-94C6-9436-4616-D3F764574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62" y="716796"/>
            <a:ext cx="1489396" cy="11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7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186F0817-0F75-9002-CF6E-E7BF1A6B8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999033"/>
              </p:ext>
            </p:extLst>
          </p:nvPr>
        </p:nvGraphicFramePr>
        <p:xfrm>
          <a:off x="677334" y="2160589"/>
          <a:ext cx="9758752" cy="4279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911E54FB-19B8-5BD5-C0A7-30D0407071A3}"/>
              </a:ext>
            </a:extLst>
          </p:cNvPr>
          <p:cNvSpPr txBox="1">
            <a:spLocks/>
          </p:cNvSpPr>
          <p:nvPr/>
        </p:nvSpPr>
        <p:spPr>
          <a:xfrm>
            <a:off x="927223" y="609600"/>
            <a:ext cx="97587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			</a:t>
            </a:r>
            <a:r>
              <a:rPr lang="es-ES" sz="3000" dirty="0"/>
              <a:t>DEPARTAMENTO DE DIREITO DO TRABALHO</a:t>
            </a:r>
          </a:p>
        </p:txBody>
      </p:sp>
      <p:pic>
        <p:nvPicPr>
          <p:cNvPr id="5" name="Imagen 4" descr="Imagen que contiene botella, firmar, comida, camioneta&#10;&#10;Descripción generada automáticamente">
            <a:extLst>
              <a:ext uri="{FF2B5EF4-FFF2-40B4-BE49-F238E27FC236}">
                <a16:creationId xmlns:a16="http://schemas.microsoft.com/office/drawing/2014/main" id="{B9414DB0-4EC3-662F-54F3-3C8779EF8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334" y="716796"/>
            <a:ext cx="1489396" cy="11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1A4185-9666-D6D3-B4B3-DFCF6233377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es-ES" sz="1800" dirty="0"/>
              <a:t>A qualidade do serviço e a estreita cooperação e disponibilidade para o cliente são os critérios relevantes em todas as nossas actividades.</a:t>
            </a:r>
          </a:p>
          <a:p>
            <a:pPr marL="114300" indent="0" algn="just">
              <a:buNone/>
            </a:pPr>
            <a:r>
              <a:rPr lang="es-ES" sz="1800" dirty="0"/>
              <a:t>Resolvemos no mesmo dia todas as questões que podem ser respondidas verbalmente. Prazo máximo de 48 horas quando é necessária uma resposta escrita.</a:t>
            </a:r>
          </a:p>
          <a:p>
            <a:pPr marL="114300" indent="0" algn="just">
              <a:buNone/>
            </a:pPr>
            <a:r>
              <a:rPr lang="es-ES" sz="1800" dirty="0"/>
              <a:t>pareceres que exijam uma análise mais pormenorizada, será acordado um prazo com a entidade em função da urgência de cada questão.</a:t>
            </a:r>
          </a:p>
          <a:p>
            <a:pPr marL="114300" indent="0" algn="just">
              <a:buNone/>
            </a:pPr>
            <a:r>
              <a:rPr lang="es-ES" sz="1800" dirty="0"/>
              <a:t>A nossa filosofia baseia-se numa cooperação estreita e na proximidade com os nossos clientes.</a:t>
            </a:r>
          </a:p>
          <a:p>
            <a:pPr marL="114300" indent="0" algn="just">
              <a:buNone/>
            </a:pPr>
            <a:r>
              <a:rPr lang="es-ES" sz="1800" dirty="0"/>
              <a:t>As actualizações serão asseguradas através do envio de alertas e artigos, da nossa </a:t>
            </a:r>
            <a:r>
              <a:rPr lang="es-ES" sz="1800" b="1" dirty="0"/>
              <a:t>"</a:t>
            </a:r>
            <a:r>
              <a:rPr lang="es-ES" sz="1800" b="1" dirty="0" err="1"/>
              <a:t>Newsletter</a:t>
            </a:r>
            <a:r>
              <a:rPr lang="es-ES" sz="1800" b="1" dirty="0"/>
              <a:t>"</a:t>
            </a:r>
            <a:r>
              <a:rPr lang="es-ES" sz="1800" dirty="0"/>
              <a:t>, </a:t>
            </a:r>
            <a:r>
              <a:rPr lang="es-ES" dirty="0"/>
              <a:t>e </a:t>
            </a:r>
            <a:r>
              <a:rPr lang="es-ES" sz="1800" dirty="0"/>
              <a:t>dos "Seminários Especializados" ministrados pelos profissionais do Departamento ao longo do ano.</a:t>
            </a:r>
            <a:endParaRPr lang="es-ES" dirty="0"/>
          </a:p>
        </p:txBody>
      </p:sp>
      <p:pic>
        <p:nvPicPr>
          <p:cNvPr id="5" name="Imagen 4" descr="Imagen que contiene botella, firmar, comida, camioneta&#10;&#10;Descripción generada automáticamente">
            <a:extLst>
              <a:ext uri="{FF2B5EF4-FFF2-40B4-BE49-F238E27FC236}">
                <a16:creationId xmlns:a16="http://schemas.microsoft.com/office/drawing/2014/main" id="{B91C2EAB-2327-20F3-3805-2EFAB734D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18474" b="12655"/>
          <a:stretch/>
        </p:blipFill>
        <p:spPr>
          <a:xfrm>
            <a:off x="1" y="8477"/>
            <a:ext cx="12191999" cy="6857990"/>
          </a:xfrm>
          <a:prstGeom prst="rect">
            <a:avLst/>
          </a:prstGeom>
        </p:spPr>
      </p:pic>
      <p:sp>
        <p:nvSpPr>
          <p:cNvPr id="11" name="Isosceles Triangle 13">
            <a:extLst>
              <a:ext uri="{FF2B5EF4-FFF2-40B4-BE49-F238E27FC236}">
                <a16:creationId xmlns:a16="http://schemas.microsoft.com/office/drawing/2014/main" id="{31AF5A33-5C3E-4B00-B636-470C37CD0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Parallelogram 15">
            <a:extLst>
              <a:ext uri="{FF2B5EF4-FFF2-40B4-BE49-F238E27FC236}">
                <a16:creationId xmlns:a16="http://schemas.microsoft.com/office/drawing/2014/main" id="{1D4F4279-6CB8-4935-B70E-47B0D4BF7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126709FF-BC45-4BDA-88FE-6727BCBD9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43B53C46-807E-496A-8ACD-66372ECA6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BD4BEF6F-1F5D-425B-B942-CE0EC90D3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C032E3-1F53-5F3B-7E68-C6B323B4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s-ES" dirty="0"/>
              <a:t>DEPARTAMENTO DE DIREITO DO TRABALHO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7D310E3-BA9A-4243-B504-0D1F62206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Isosceles Triangle 25">
            <a:extLst>
              <a:ext uri="{FF2B5EF4-FFF2-40B4-BE49-F238E27FC236}">
                <a16:creationId xmlns:a16="http://schemas.microsoft.com/office/drawing/2014/main" id="{E866FCBB-59B5-4CDF-BEE6-63382444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6AC675E8-14B6-40FA-B3B3-C1E2E39D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56989EBF-8722-45B6-80BA-3B62833E4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7C9F3575-4D35-4C55-93E6-A0BB647C5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" name="Isosceles Triangle 33">
            <a:extLst>
              <a:ext uri="{FF2B5EF4-FFF2-40B4-BE49-F238E27FC236}">
                <a16:creationId xmlns:a16="http://schemas.microsoft.com/office/drawing/2014/main" id="{868C8FD7-A917-4543-8961-F5EB09C27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graphicFrame>
        <p:nvGraphicFramePr>
          <p:cNvPr id="31" name="Marcador de contenido 2">
            <a:extLst>
              <a:ext uri="{FF2B5EF4-FFF2-40B4-BE49-F238E27FC236}">
                <a16:creationId xmlns:a16="http://schemas.microsoft.com/office/drawing/2014/main" id="{0307DF19-ABCE-B2FC-26DD-ABAA5E525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681202"/>
              </p:ext>
            </p:extLst>
          </p:nvPr>
        </p:nvGraphicFramePr>
        <p:xfrm>
          <a:off x="1111540" y="1476375"/>
          <a:ext cx="9885248" cy="516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Imagen que contiene botella, firmar, comida, camioneta&#10;&#10;Descripción generada automáticamente">
            <a:extLst>
              <a:ext uri="{FF2B5EF4-FFF2-40B4-BE49-F238E27FC236}">
                <a16:creationId xmlns:a16="http://schemas.microsoft.com/office/drawing/2014/main" id="{B2417C8B-2FF6-F794-1AE3-FC2B6BDA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233" y="150892"/>
            <a:ext cx="1489396" cy="11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D1AFB-0F93-BC97-FE0C-614D547F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021" y="609600"/>
            <a:ext cx="6470980" cy="1320800"/>
          </a:xfrm>
        </p:spPr>
        <p:txBody>
          <a:bodyPr/>
          <a:lstStyle/>
          <a:p>
            <a:r>
              <a:rPr lang="es-ES" dirty="0"/>
              <a:t>Equipa </a:t>
            </a:r>
            <a:r>
              <a:rPr lang="es-ES" dirty="0" err="1"/>
              <a:t>profissional</a:t>
            </a:r>
            <a:r>
              <a:rPr lang="es-ES" dirty="0"/>
              <a:t>.</a:t>
            </a:r>
          </a:p>
        </p:txBody>
      </p:sp>
      <p:pic>
        <p:nvPicPr>
          <p:cNvPr id="27" name="Marcador de contenido 26">
            <a:extLst>
              <a:ext uri="{FF2B5EF4-FFF2-40B4-BE49-F238E27FC236}">
                <a16:creationId xmlns:a16="http://schemas.microsoft.com/office/drawing/2014/main" id="{80A9DD9B-B105-7238-B0DC-EA39D443F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741" y="2441358"/>
            <a:ext cx="2766865" cy="280544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23CE244-C8A6-6264-18AE-989515AD3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73" y="657651"/>
            <a:ext cx="1493649" cy="1103472"/>
          </a:xfrm>
          <a:prstGeom prst="rect">
            <a:avLst/>
          </a:prstGeom>
        </p:spPr>
      </p:pic>
      <p:pic>
        <p:nvPicPr>
          <p:cNvPr id="22" name="Marcador de contenido 15" descr="Un hombre en traje posando para fotografia&#10;&#10;Descripción generada automáticamente">
            <a:extLst>
              <a:ext uri="{FF2B5EF4-FFF2-40B4-BE49-F238E27FC236}">
                <a16:creationId xmlns:a16="http://schemas.microsoft.com/office/drawing/2014/main" id="{F144255E-71B3-C43E-C2F2-FD3F788742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77" b="25125"/>
          <a:stretch/>
        </p:blipFill>
        <p:spPr>
          <a:xfrm>
            <a:off x="6880951" y="1669112"/>
            <a:ext cx="2017304" cy="2052780"/>
          </a:xfrm>
          <a:prstGeom prst="rect">
            <a:avLst/>
          </a:prstGeom>
        </p:spPr>
      </p:pic>
      <p:sp>
        <p:nvSpPr>
          <p:cNvPr id="23" name="Cuadro de texto 105">
            <a:extLst>
              <a:ext uri="{FF2B5EF4-FFF2-40B4-BE49-F238E27FC236}">
                <a16:creationId xmlns:a16="http://schemas.microsoft.com/office/drawing/2014/main" id="{8C08B3E1-E0E8-B5E2-981F-1530B1F87E39}"/>
              </a:ext>
            </a:extLst>
          </p:cNvPr>
          <p:cNvSpPr txBox="1"/>
          <p:nvPr/>
        </p:nvSpPr>
        <p:spPr>
          <a:xfrm>
            <a:off x="6908487" y="1381544"/>
            <a:ext cx="27741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Francisco Rodriguez Bermejo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56E7880-7DCD-0AB6-5172-C6D2A936D57D}"/>
              </a:ext>
            </a:extLst>
          </p:cNvPr>
          <p:cNvSpPr txBox="1"/>
          <p:nvPr/>
        </p:nvSpPr>
        <p:spPr>
          <a:xfrm>
            <a:off x="833054" y="5333007"/>
            <a:ext cx="447799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ES" sz="18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Sócio</a:t>
            </a:r>
            <a:r>
              <a:rPr lang="es-ES" sz="18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Profissiona</a:t>
            </a:r>
            <a:r>
              <a:rPr lang="es-ES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l</a:t>
            </a:r>
            <a:r>
              <a:rPr lang="es-ES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, </a:t>
            </a:r>
            <a:r>
              <a:rPr lang="es-ES" sz="18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Diretor</a:t>
            </a:r>
            <a:r>
              <a:rPr lang="es-ES" sz="18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do Departamento de </a:t>
            </a:r>
            <a:r>
              <a:rPr lang="es-ES" sz="18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Direito</a:t>
            </a:r>
            <a:r>
              <a:rPr lang="es-ES" sz="18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do </a:t>
            </a:r>
            <a:r>
              <a:rPr lang="es-ES" sz="18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Trabalho</a:t>
            </a:r>
            <a:r>
              <a:rPr lang="es-ES" sz="18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. </a:t>
            </a:r>
          </a:p>
          <a:p>
            <a:pPr rtl="0"/>
            <a:endParaRPr lang="es-ES" sz="18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r>
              <a:rPr lang="es-ES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CV y </a:t>
            </a:r>
            <a:r>
              <a:rPr lang="es-ES" sz="14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publicaç</a:t>
            </a:r>
            <a:r>
              <a:rPr lang="es-ES" sz="1400" i="1" dirty="0" err="1"/>
              <a:t>õ</a:t>
            </a:r>
            <a:r>
              <a:rPr lang="es-ES" sz="14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es</a:t>
            </a:r>
            <a:r>
              <a:rPr lang="es-ES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s-ES" sz="14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disponíveis</a:t>
            </a:r>
            <a:r>
              <a:rPr lang="es-ES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em www.Belzuz.com</a:t>
            </a:r>
          </a:p>
        </p:txBody>
      </p:sp>
      <p:pic>
        <p:nvPicPr>
          <p:cNvPr id="25" name="Imagen 24" descr="Un hombre en traje posando para fotografia&#10;&#10;Descripción generada automáticamente">
            <a:extLst>
              <a:ext uri="{FF2B5EF4-FFF2-40B4-BE49-F238E27FC236}">
                <a16:creationId xmlns:a16="http://schemas.microsoft.com/office/drawing/2014/main" id="{6BF6ACF4-7CAF-9CB5-1051-45D54833D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951" y="4587478"/>
            <a:ext cx="2052780" cy="2052780"/>
          </a:xfrm>
          <a:prstGeom prst="rect">
            <a:avLst/>
          </a:prstGeom>
        </p:spPr>
      </p:pic>
      <p:sp>
        <p:nvSpPr>
          <p:cNvPr id="26" name="Cuadro de texto 103">
            <a:extLst>
              <a:ext uri="{FF2B5EF4-FFF2-40B4-BE49-F238E27FC236}">
                <a16:creationId xmlns:a16="http://schemas.microsoft.com/office/drawing/2014/main" id="{69FE3371-B663-253E-5F92-A3F8E39F80ED}"/>
              </a:ext>
            </a:extLst>
          </p:cNvPr>
          <p:cNvSpPr txBox="1"/>
          <p:nvPr/>
        </p:nvSpPr>
        <p:spPr>
          <a:xfrm>
            <a:off x="6717010" y="4207419"/>
            <a:ext cx="27300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Santiago García </a:t>
            </a:r>
            <a:r>
              <a:rPr lang="es-ES" sz="1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Lizabe</a:t>
            </a:r>
            <a:endParaRPr lang="es-ES" sz="1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393EC75-22A2-FCF4-F0B3-A73C75424FC2}"/>
              </a:ext>
            </a:extLst>
          </p:cNvPr>
          <p:cNvSpPr txBox="1"/>
          <p:nvPr/>
        </p:nvSpPr>
        <p:spPr>
          <a:xfrm>
            <a:off x="849918" y="2016602"/>
            <a:ext cx="2495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Pedro Gómez Rivera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FDF4F55-3308-5CAB-E907-C5110EAD02B5}"/>
              </a:ext>
            </a:extLst>
          </p:cNvPr>
          <p:cNvSpPr txBox="1"/>
          <p:nvPr/>
        </p:nvSpPr>
        <p:spPr>
          <a:xfrm>
            <a:off x="8933732" y="1930400"/>
            <a:ext cx="28680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14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Advogado</a:t>
            </a:r>
            <a:r>
              <a:rPr lang="es-ES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s-ES" sz="14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Associado</a:t>
            </a:r>
            <a:r>
              <a:rPr lang="es-ES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do </a:t>
            </a:r>
          </a:p>
          <a:p>
            <a:pPr rtl="0"/>
            <a:r>
              <a:rPr lang="es-ES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Departamento de </a:t>
            </a:r>
          </a:p>
          <a:p>
            <a:pPr rtl="0"/>
            <a:r>
              <a:rPr lang="es-ES" sz="14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Direito</a:t>
            </a:r>
            <a:r>
              <a:rPr lang="es-ES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do </a:t>
            </a:r>
            <a:r>
              <a:rPr lang="es-ES" sz="14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Trabalho</a:t>
            </a:r>
            <a:r>
              <a:rPr lang="es-ES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.</a:t>
            </a:r>
          </a:p>
          <a:p>
            <a:pPr rtl="0"/>
            <a:endParaRPr lang="es-ES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pPr rtl="0"/>
            <a:r>
              <a:rPr lang="es-ES" sz="12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CV y </a:t>
            </a:r>
            <a:r>
              <a:rPr lang="es-ES" sz="12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publicaç</a:t>
            </a:r>
            <a:r>
              <a:rPr lang="es-ES" sz="1200" i="1" dirty="0" err="1"/>
              <a:t>õ</a:t>
            </a:r>
            <a:r>
              <a:rPr lang="es-ES" sz="12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es</a:t>
            </a:r>
            <a:r>
              <a:rPr lang="es-ES" sz="12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em www.Belzuz.com</a:t>
            </a:r>
          </a:p>
          <a:p>
            <a:endParaRPr lang="es-ES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8580AD9-72B5-F9FE-D879-833DA18F9B2F}"/>
              </a:ext>
            </a:extLst>
          </p:cNvPr>
          <p:cNvSpPr txBox="1"/>
          <p:nvPr/>
        </p:nvSpPr>
        <p:spPr>
          <a:xfrm>
            <a:off x="9038028" y="4894183"/>
            <a:ext cx="2931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Advogado</a:t>
            </a:r>
            <a:r>
              <a:rPr lang="es-ES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do Departamento</a:t>
            </a:r>
          </a:p>
          <a:p>
            <a:r>
              <a:rPr lang="es-ES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de </a:t>
            </a:r>
            <a:r>
              <a:rPr lang="es-ES" sz="14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Direito</a:t>
            </a:r>
            <a:r>
              <a:rPr lang="es-ES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do </a:t>
            </a:r>
            <a:r>
              <a:rPr lang="es-ES" sz="14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Trabalho</a:t>
            </a:r>
            <a:r>
              <a:rPr lang="es-ES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.</a:t>
            </a:r>
          </a:p>
          <a:p>
            <a:endParaRPr lang="es-ES" sz="14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r>
              <a:rPr lang="es-ES" sz="12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CV y </a:t>
            </a:r>
            <a:r>
              <a:rPr lang="es-ES" sz="12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publicações</a:t>
            </a:r>
            <a:r>
              <a:rPr lang="es-ES" sz="12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em www.Belzuz.com</a:t>
            </a:r>
          </a:p>
          <a:p>
            <a:endParaRPr lang="es-ES" sz="1400" dirty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0338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E8F1116-18A5-4603-2385-E0640CFB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28" y="521176"/>
            <a:ext cx="9297824" cy="1320800"/>
          </a:xfrm>
        </p:spPr>
        <p:txBody>
          <a:bodyPr>
            <a:normAutofit fontScale="90000"/>
          </a:bodyPr>
          <a:lstStyle/>
          <a:p>
            <a:r>
              <a:rPr lang="es-ES" dirty="0"/>
              <a:t>				</a:t>
            </a:r>
            <a:r>
              <a:rPr lang="es-ES" sz="3300" dirty="0"/>
              <a:t>DEPARTAMENTO DE DIREITO DO TRABALHO</a:t>
            </a:r>
            <a:br>
              <a:rPr lang="es-ES" dirty="0"/>
            </a:br>
            <a:endParaRPr lang="es-ES" dirty="0"/>
          </a:p>
        </p:txBody>
      </p:sp>
      <p:pic>
        <p:nvPicPr>
          <p:cNvPr id="5" name="Imagen 4" descr="Imagen que contiene botella, firmar, comida, camioneta&#10;&#10;Descripción generada automáticamente">
            <a:extLst>
              <a:ext uri="{FF2B5EF4-FFF2-40B4-BE49-F238E27FC236}">
                <a16:creationId xmlns:a16="http://schemas.microsoft.com/office/drawing/2014/main" id="{2A6C7D42-B074-E4BF-8C9C-88B44D790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28372"/>
            <a:ext cx="1489396" cy="110640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BFC3FF-45DC-248F-B31F-3D44C9C6E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355243"/>
              </p:ext>
            </p:extLst>
          </p:nvPr>
        </p:nvGraphicFramePr>
        <p:xfrm>
          <a:off x="2166730" y="1265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92FE5DCC-9853-495E-0BE3-8AF51D73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3186211"/>
            <a:ext cx="2166730" cy="96668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b="1" dirty="0"/>
              <a:t>Principais sectores </a:t>
            </a:r>
          </a:p>
          <a:p>
            <a:pPr marL="0" indent="0" algn="just">
              <a:buNone/>
            </a:pPr>
            <a:r>
              <a:rPr lang="es-ES" b="1" dirty="0"/>
              <a:t>de atividade dos nossos clientes</a:t>
            </a:r>
          </a:p>
        </p:txBody>
      </p:sp>
    </p:spTree>
    <p:extLst>
      <p:ext uri="{BB962C8B-B14F-4D97-AF65-F5344CB8AC3E}">
        <p14:creationId xmlns:p14="http://schemas.microsoft.com/office/powerpoint/2010/main" val="8315566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753DD859BC7D4F805684D55A594E67" ma:contentTypeVersion="6" ma:contentTypeDescription="Crear nuevo documento." ma:contentTypeScope="" ma:versionID="9d4e413ed78bc97dca6491c1283aa91c">
  <xsd:schema xmlns:xsd="http://www.w3.org/2001/XMLSchema" xmlns:xs="http://www.w3.org/2001/XMLSchema" xmlns:p="http://schemas.microsoft.com/office/2006/metadata/properties" xmlns:ns3="a9a2ad86-0ea6-49f7-8b80-059af82209d1" targetNamespace="http://schemas.microsoft.com/office/2006/metadata/properties" ma:root="true" ma:fieldsID="72a8621b6781567b01820562ec716a13" ns3:_="">
    <xsd:import namespace="a9a2ad86-0ea6-49f7-8b80-059af82209d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2ad86-0ea6-49f7-8b80-059af82209d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a2ad86-0ea6-49f7-8b80-059af82209d1" xsi:nil="true"/>
  </documentManagement>
</p:properties>
</file>

<file path=customXml/itemProps1.xml><?xml version="1.0" encoding="utf-8"?>
<ds:datastoreItem xmlns:ds="http://schemas.openxmlformats.org/officeDocument/2006/customXml" ds:itemID="{63A6CD84-B64D-488C-8DE6-3CCFEE04F0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2ad86-0ea6-49f7-8b80-059af82209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AF1F3A-8604-4DED-B841-AFF5C64B22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8BA728-7BEB-4CDE-A334-DC3DA5F31CFB}">
  <ds:schemaRefs>
    <ds:schemaRef ds:uri="a9a2ad86-0ea6-49f7-8b80-059af82209d1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</TotalTime>
  <Words>741</Words>
  <Application>Microsoft Office PowerPoint</Application>
  <PresentationFormat>Panorámica</PresentationFormat>
  <Paragraphs>68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Aptos</vt:lpstr>
      <vt:lpstr>Arial</vt:lpstr>
      <vt:lpstr>Segoe UI</vt:lpstr>
      <vt:lpstr>Trebuchet MS</vt:lpstr>
      <vt:lpstr>Wingdings 3</vt:lpstr>
      <vt:lpstr>Faceta</vt:lpstr>
      <vt:lpstr>Presentación de PowerPoint</vt:lpstr>
      <vt:lpstr>   DEPARTAMENTO DE DIREITO DO TRABALHO </vt:lpstr>
      <vt:lpstr>    DEPARTAMENTO DE DIREITO DO TRABALHO</vt:lpstr>
      <vt:lpstr>    DEPARTAMENTO DE DIREITO DO TRABALHO</vt:lpstr>
      <vt:lpstr>Presentación de PowerPoint</vt:lpstr>
      <vt:lpstr>DEPARTAMENTO DE DIREITO DO TRABALHO</vt:lpstr>
      <vt:lpstr>Equipa profissional.</vt:lpstr>
      <vt:lpstr>    DEPARTAMENTO DE DIREITO DO TRABALHO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Belzuz abogados.</dc:title>
  <dc:creator>Francisco Javier Rodriguez</dc:creator>
  <cp:keywords>, docId:83271CFCD1BFC82ED2590A5DFD5E893B</cp:keywords>
  <cp:lastModifiedBy>Daniela Navas Vecino</cp:lastModifiedBy>
  <cp:revision>38</cp:revision>
  <dcterms:created xsi:type="dcterms:W3CDTF">2024-03-05T12:17:44Z</dcterms:created>
  <dcterms:modified xsi:type="dcterms:W3CDTF">2025-05-19T12:42:30Z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0x0101008C753DD859BC7D4F805684D55A594E67</vt:lpwstr>
  </property>
</Properties>
</file>